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diagrams/data1.xml" ContentType="application/vnd.openxmlformats-officedocument.drawingml.diagramData+xml"/>
  <Override PartName="/ppt/presentation.xml" ContentType="application/vnd.openxmlformats-officedocument.presentationml.presentation.main+xml"/>
  <Override PartName="/ppt/slides/slide3.xml" ContentType="application/vnd.openxmlformats-officedocument.presentationml.slide+xml"/>
  <Override PartName="/ppt/slides/slide5.xml" ContentType="application/vnd.openxmlformats-officedocument.presentationml.slide+xml"/>
  <Override PartName="/ppt/slides/slide2.xml" ContentType="application/vnd.openxmlformats-officedocument.presentationml.slide+xml"/>
  <Override PartName="/ppt/slides/slide6.xml" ContentType="application/vnd.openxmlformats-officedocument.presentationml.slide+xml"/>
  <Override PartName="/ppt/slides/slide4.xml" ContentType="application/vnd.openxmlformats-officedocument.presentationml.slide+xml"/>
  <Override PartName="/ppt/slides/slide10.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1.xml" ContentType="application/vnd.openxmlformats-officedocument.presentationml.slide+xml"/>
  <Override PartName="/ppt/slides/slide8.xml" ContentType="application/vnd.openxmlformats-officedocument.presentationml.slide+xml"/>
  <Override PartName="/ppt/slideMasters/slideMaster1.xml" ContentType="application/vnd.openxmlformats-officedocument.presentationml.slideMaster+xml"/>
  <Override PartName="/ppt/notesSlides/notesSlide5.xml" ContentType="application/vnd.openxmlformats-officedocument.presentationml.notesSlide+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notesSlides/notesSlide4.xml" ContentType="application/vnd.openxmlformats-officedocument.presentationml.notesSlide+xml"/>
  <Override PartName="/ppt/notesSlides/notesSlide3.xml" ContentType="application/vnd.openxmlformats-officedocument.presentationml.notesSlide+xml"/>
  <Override PartName="/ppt/notesSlides/notesSlide2.xml" ContentType="application/vnd.openxmlformats-officedocument.presentationml.notesSlide+xml"/>
  <Override PartName="/ppt/notesSlides/notesSlide1.xml" ContentType="application/vnd.openxmlformats-officedocument.presentationml.notesSlide+xml"/>
  <Override PartName="/ppt/slideLayouts/slideLayout13.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notesSlides/notesSlide6.xml" ContentType="application/vnd.openxmlformats-officedocument.presentationml.notesSlide+xml"/>
  <Override PartName="/ppt/notesMasters/notesMaster1.xml" ContentType="application/vnd.openxmlformats-officedocument.presentationml.notesMaster+xml"/>
  <Override PartName="/ppt/theme/themeOverride1.xml" ContentType="application/vnd.openxmlformats-officedocument.themeOverride+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diagrams/layout1.xml" ContentType="application/vnd.openxmlformats-officedocument.drawingml.diagramLayout+xml"/>
  <Override PartName="/ppt/diagrams/colors1.xml" ContentType="application/vnd.openxmlformats-officedocument.drawingml.diagramColors+xml"/>
  <Override PartName="/ppt/handoutMasters/handoutMaster1.xml" ContentType="application/vnd.openxmlformats-officedocument.presentationml.handoutMaster+xml"/>
  <Override PartName="/ppt/diagrams/quickStyle1.xml" ContentType="application/vnd.openxmlformats-officedocument.drawingml.diagramStyl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2"/>
  </p:notesMasterIdLst>
  <p:handoutMasterIdLst>
    <p:handoutMasterId r:id="rId13"/>
  </p:handoutMasterIdLst>
  <p:sldIdLst>
    <p:sldId id="446" r:id="rId2"/>
    <p:sldId id="447" r:id="rId3"/>
    <p:sldId id="448" r:id="rId4"/>
    <p:sldId id="449" r:id="rId5"/>
    <p:sldId id="450" r:id="rId6"/>
    <p:sldId id="451" r:id="rId7"/>
    <p:sldId id="452" r:id="rId8"/>
    <p:sldId id="453" r:id="rId9"/>
    <p:sldId id="454" r:id="rId10"/>
    <p:sldId id="455" r:id="rId11"/>
  </p:sldIdLst>
  <p:sldSz cx="9144000" cy="6858000" type="screen4x3"/>
  <p:notesSz cx="6669088" cy="9928225"/>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00"/>
    <a:srgbClr val="993300"/>
    <a:srgbClr val="008000"/>
    <a:srgbClr val="777777"/>
    <a:srgbClr val="003399"/>
    <a:srgbClr val="FFFFCC"/>
    <a:srgbClr val="C0C0C0"/>
    <a:srgbClr val="DDDDDD"/>
    <a:srgbClr val="CC3300"/>
  </p:clrMru>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4316" autoAdjust="0"/>
    <p:restoredTop sz="75618" autoAdjust="0"/>
  </p:normalViewPr>
  <p:slideViewPr>
    <p:cSldViewPr>
      <p:cViewPr>
        <p:scale>
          <a:sx n="90" d="100"/>
          <a:sy n="90" d="100"/>
        </p:scale>
        <p:origin x="-1674" y="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79" d="100"/>
          <a:sy n="79" d="100"/>
        </p:scale>
        <p:origin x="-3378" y="-102"/>
      </p:cViewPr>
      <p:guideLst>
        <p:guide orient="horz" pos="3127"/>
        <p:guide pos="2101"/>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18" Type="http://schemas.openxmlformats.org/officeDocument/2006/relationships/customXml" Target="../customXml/item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20"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80AFDEF-3A42-4F0B-ACB2-E245DA1D044D}"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fr-FR"/>
        </a:p>
      </dgm:t>
    </dgm:pt>
    <dgm:pt modelId="{37A10A0D-9540-4387-83D8-649BDC5F3CE2}">
      <dgm:prSet phldrT="[Texte]"/>
      <dgm:spPr/>
      <dgm:t>
        <a:bodyPr/>
        <a:lstStyle/>
        <a:p>
          <a:r>
            <a:rPr lang="fr-FR" dirty="0" smtClean="0"/>
            <a:t>Excel Services</a:t>
          </a:r>
          <a:endParaRPr lang="fr-FR" dirty="0"/>
        </a:p>
      </dgm:t>
    </dgm:pt>
    <dgm:pt modelId="{675611A8-00F7-46D4-9171-34BA90C67AD0}" type="parTrans" cxnId="{5218AE7C-9F2B-4246-ADE8-82F6321CEE88}">
      <dgm:prSet/>
      <dgm:spPr/>
      <dgm:t>
        <a:bodyPr/>
        <a:lstStyle/>
        <a:p>
          <a:endParaRPr lang="fr-FR"/>
        </a:p>
      </dgm:t>
    </dgm:pt>
    <dgm:pt modelId="{1C9A1E32-56D6-4D18-AA83-732517D7FB75}" type="sibTrans" cxnId="{5218AE7C-9F2B-4246-ADE8-82F6321CEE88}">
      <dgm:prSet/>
      <dgm:spPr/>
      <dgm:t>
        <a:bodyPr/>
        <a:lstStyle/>
        <a:p>
          <a:endParaRPr lang="fr-FR"/>
        </a:p>
      </dgm:t>
    </dgm:pt>
    <dgm:pt modelId="{7623D41A-588A-4FB1-9A9F-97EC44BFA00C}">
      <dgm:prSet phldrT="[Texte]"/>
      <dgm:spPr/>
      <dgm:t>
        <a:bodyPr/>
        <a:lstStyle/>
        <a:p>
          <a:r>
            <a:rPr lang="fr-FR" dirty="0" err="1" smtClean="0"/>
            <a:t>Exel</a:t>
          </a:r>
          <a:r>
            <a:rPr lang="fr-FR" dirty="0" smtClean="0"/>
            <a:t> </a:t>
          </a:r>
          <a:r>
            <a:rPr lang="fr-FR" dirty="0" err="1" smtClean="0"/>
            <a:t>Calculation</a:t>
          </a:r>
          <a:r>
            <a:rPr lang="fr-FR" dirty="0" smtClean="0"/>
            <a:t> Services</a:t>
          </a:r>
          <a:endParaRPr lang="fr-FR" dirty="0"/>
        </a:p>
      </dgm:t>
    </dgm:pt>
    <dgm:pt modelId="{AE401470-A4BD-47C3-8A18-CBC2F56339ED}" type="parTrans" cxnId="{5A5E9EA9-5625-4314-AA50-1D0E8B760885}">
      <dgm:prSet/>
      <dgm:spPr/>
      <dgm:t>
        <a:bodyPr/>
        <a:lstStyle/>
        <a:p>
          <a:endParaRPr lang="fr-FR"/>
        </a:p>
      </dgm:t>
    </dgm:pt>
    <dgm:pt modelId="{447ACF62-6EEE-475C-9830-4B33364331CC}" type="sibTrans" cxnId="{5A5E9EA9-5625-4314-AA50-1D0E8B760885}">
      <dgm:prSet/>
      <dgm:spPr/>
      <dgm:t>
        <a:bodyPr/>
        <a:lstStyle/>
        <a:p>
          <a:endParaRPr lang="fr-FR"/>
        </a:p>
      </dgm:t>
    </dgm:pt>
    <dgm:pt modelId="{D4050F8C-08A2-4A5E-9874-66D4A0AA3D16}">
      <dgm:prSet phldrT="[Texte]"/>
      <dgm:spPr/>
      <dgm:t>
        <a:bodyPr/>
        <a:lstStyle/>
        <a:p>
          <a:r>
            <a:rPr lang="fr-FR" dirty="0" smtClean="0"/>
            <a:t>Excel Web Access</a:t>
          </a:r>
          <a:endParaRPr lang="fr-FR" dirty="0"/>
        </a:p>
      </dgm:t>
    </dgm:pt>
    <dgm:pt modelId="{201A4440-65BB-4D07-98B8-A542FC670CE0}" type="parTrans" cxnId="{8C451505-F796-4F7C-84BB-E2AD7B7C23D5}">
      <dgm:prSet/>
      <dgm:spPr/>
      <dgm:t>
        <a:bodyPr/>
        <a:lstStyle/>
        <a:p>
          <a:endParaRPr lang="fr-FR"/>
        </a:p>
      </dgm:t>
    </dgm:pt>
    <dgm:pt modelId="{1D6500CF-6EF5-4CDF-8D15-87C9B3C77254}" type="sibTrans" cxnId="{8C451505-F796-4F7C-84BB-E2AD7B7C23D5}">
      <dgm:prSet/>
      <dgm:spPr/>
      <dgm:t>
        <a:bodyPr/>
        <a:lstStyle/>
        <a:p>
          <a:endParaRPr lang="fr-FR"/>
        </a:p>
      </dgm:t>
    </dgm:pt>
    <dgm:pt modelId="{BDF94FEE-F776-4F81-90C8-99DD21D45F05}" type="pres">
      <dgm:prSet presAssocID="{F80AFDEF-3A42-4F0B-ACB2-E245DA1D044D}" presName="diagram" presStyleCnt="0">
        <dgm:presLayoutVars>
          <dgm:chPref val="1"/>
          <dgm:dir/>
          <dgm:animOne val="branch"/>
          <dgm:animLvl val="lvl"/>
          <dgm:resizeHandles val="exact"/>
        </dgm:presLayoutVars>
      </dgm:prSet>
      <dgm:spPr/>
      <dgm:t>
        <a:bodyPr/>
        <a:lstStyle/>
        <a:p>
          <a:endParaRPr lang="fr-FR"/>
        </a:p>
      </dgm:t>
    </dgm:pt>
    <dgm:pt modelId="{412D50B3-7ABE-43B4-A254-C0E28BF6D361}" type="pres">
      <dgm:prSet presAssocID="{37A10A0D-9540-4387-83D8-649BDC5F3CE2}" presName="root1" presStyleCnt="0"/>
      <dgm:spPr/>
    </dgm:pt>
    <dgm:pt modelId="{4306646D-ECCA-4289-A5A7-641A3DF67B9C}" type="pres">
      <dgm:prSet presAssocID="{37A10A0D-9540-4387-83D8-649BDC5F3CE2}" presName="LevelOneTextNode" presStyleLbl="node0" presStyleIdx="0" presStyleCnt="1" custLinFactNeighborX="-175" custLinFactNeighborY="2696">
        <dgm:presLayoutVars>
          <dgm:chPref val="3"/>
        </dgm:presLayoutVars>
      </dgm:prSet>
      <dgm:spPr/>
      <dgm:t>
        <a:bodyPr/>
        <a:lstStyle/>
        <a:p>
          <a:endParaRPr lang="fr-FR"/>
        </a:p>
      </dgm:t>
    </dgm:pt>
    <dgm:pt modelId="{7E82EAF5-0692-4D69-BA66-D094CAFC5F90}" type="pres">
      <dgm:prSet presAssocID="{37A10A0D-9540-4387-83D8-649BDC5F3CE2}" presName="level2hierChild" presStyleCnt="0"/>
      <dgm:spPr/>
    </dgm:pt>
    <dgm:pt modelId="{F8D051B3-34D5-4159-A7E1-56F13050EC14}" type="pres">
      <dgm:prSet presAssocID="{AE401470-A4BD-47C3-8A18-CBC2F56339ED}" presName="conn2-1" presStyleLbl="parChTrans1D2" presStyleIdx="0" presStyleCnt="2"/>
      <dgm:spPr/>
      <dgm:t>
        <a:bodyPr/>
        <a:lstStyle/>
        <a:p>
          <a:endParaRPr lang="fr-FR"/>
        </a:p>
      </dgm:t>
    </dgm:pt>
    <dgm:pt modelId="{AA5694D1-5602-45AA-9D3B-43E5187926E5}" type="pres">
      <dgm:prSet presAssocID="{AE401470-A4BD-47C3-8A18-CBC2F56339ED}" presName="connTx" presStyleLbl="parChTrans1D2" presStyleIdx="0" presStyleCnt="2"/>
      <dgm:spPr/>
      <dgm:t>
        <a:bodyPr/>
        <a:lstStyle/>
        <a:p>
          <a:endParaRPr lang="fr-FR"/>
        </a:p>
      </dgm:t>
    </dgm:pt>
    <dgm:pt modelId="{2FE0965F-E0D5-4359-B603-600413D73DC6}" type="pres">
      <dgm:prSet presAssocID="{7623D41A-588A-4FB1-9A9F-97EC44BFA00C}" presName="root2" presStyleCnt="0"/>
      <dgm:spPr/>
    </dgm:pt>
    <dgm:pt modelId="{D6054DD2-7CFD-4106-AD39-F6538C6BDC79}" type="pres">
      <dgm:prSet presAssocID="{7623D41A-588A-4FB1-9A9F-97EC44BFA00C}" presName="LevelTwoTextNode" presStyleLbl="node2" presStyleIdx="0" presStyleCnt="2">
        <dgm:presLayoutVars>
          <dgm:chPref val="3"/>
        </dgm:presLayoutVars>
      </dgm:prSet>
      <dgm:spPr/>
      <dgm:t>
        <a:bodyPr/>
        <a:lstStyle/>
        <a:p>
          <a:endParaRPr lang="fr-FR"/>
        </a:p>
      </dgm:t>
    </dgm:pt>
    <dgm:pt modelId="{A1269775-6C00-4DD6-A73A-F60A3B1E9993}" type="pres">
      <dgm:prSet presAssocID="{7623D41A-588A-4FB1-9A9F-97EC44BFA00C}" presName="level3hierChild" presStyleCnt="0"/>
      <dgm:spPr/>
    </dgm:pt>
    <dgm:pt modelId="{3C1EEEC6-A14F-42D2-945E-7B829FC83D68}" type="pres">
      <dgm:prSet presAssocID="{201A4440-65BB-4D07-98B8-A542FC670CE0}" presName="conn2-1" presStyleLbl="parChTrans1D2" presStyleIdx="1" presStyleCnt="2"/>
      <dgm:spPr/>
      <dgm:t>
        <a:bodyPr/>
        <a:lstStyle/>
        <a:p>
          <a:endParaRPr lang="fr-FR"/>
        </a:p>
      </dgm:t>
    </dgm:pt>
    <dgm:pt modelId="{32B52532-CE73-4F0D-8776-3FEC3E732D33}" type="pres">
      <dgm:prSet presAssocID="{201A4440-65BB-4D07-98B8-A542FC670CE0}" presName="connTx" presStyleLbl="parChTrans1D2" presStyleIdx="1" presStyleCnt="2"/>
      <dgm:spPr/>
      <dgm:t>
        <a:bodyPr/>
        <a:lstStyle/>
        <a:p>
          <a:endParaRPr lang="fr-FR"/>
        </a:p>
      </dgm:t>
    </dgm:pt>
    <dgm:pt modelId="{2F1920E9-5BE3-4B3C-9BC4-C34289890613}" type="pres">
      <dgm:prSet presAssocID="{D4050F8C-08A2-4A5E-9874-66D4A0AA3D16}" presName="root2" presStyleCnt="0"/>
      <dgm:spPr/>
    </dgm:pt>
    <dgm:pt modelId="{10F98D8D-51B3-4A47-A41A-43252FBCCEF3}" type="pres">
      <dgm:prSet presAssocID="{D4050F8C-08A2-4A5E-9874-66D4A0AA3D16}" presName="LevelTwoTextNode" presStyleLbl="node2" presStyleIdx="1" presStyleCnt="2">
        <dgm:presLayoutVars>
          <dgm:chPref val="3"/>
        </dgm:presLayoutVars>
      </dgm:prSet>
      <dgm:spPr/>
      <dgm:t>
        <a:bodyPr/>
        <a:lstStyle/>
        <a:p>
          <a:endParaRPr lang="fr-FR"/>
        </a:p>
      </dgm:t>
    </dgm:pt>
    <dgm:pt modelId="{792814FF-6FD3-4A79-A0CF-8116CBCA81A9}" type="pres">
      <dgm:prSet presAssocID="{D4050F8C-08A2-4A5E-9874-66D4A0AA3D16}" presName="level3hierChild" presStyleCnt="0"/>
      <dgm:spPr/>
    </dgm:pt>
  </dgm:ptLst>
  <dgm:cxnLst>
    <dgm:cxn modelId="{0E1BED49-D2F5-4056-BA66-A41689F46BA1}" type="presOf" srcId="{201A4440-65BB-4D07-98B8-A542FC670CE0}" destId="{32B52532-CE73-4F0D-8776-3FEC3E732D33}" srcOrd="1" destOrd="0" presId="urn:microsoft.com/office/officeart/2005/8/layout/hierarchy2"/>
    <dgm:cxn modelId="{BA41D7A8-4275-403B-908B-38D096F0A179}" type="presOf" srcId="{201A4440-65BB-4D07-98B8-A542FC670CE0}" destId="{3C1EEEC6-A14F-42D2-945E-7B829FC83D68}" srcOrd="0" destOrd="0" presId="urn:microsoft.com/office/officeart/2005/8/layout/hierarchy2"/>
    <dgm:cxn modelId="{5BA1A70C-F946-4503-80BF-C7940A8A14F8}" type="presOf" srcId="{D4050F8C-08A2-4A5E-9874-66D4A0AA3D16}" destId="{10F98D8D-51B3-4A47-A41A-43252FBCCEF3}" srcOrd="0" destOrd="0" presId="urn:microsoft.com/office/officeart/2005/8/layout/hierarchy2"/>
    <dgm:cxn modelId="{8C451505-F796-4F7C-84BB-E2AD7B7C23D5}" srcId="{37A10A0D-9540-4387-83D8-649BDC5F3CE2}" destId="{D4050F8C-08A2-4A5E-9874-66D4A0AA3D16}" srcOrd="1" destOrd="0" parTransId="{201A4440-65BB-4D07-98B8-A542FC670CE0}" sibTransId="{1D6500CF-6EF5-4CDF-8D15-87C9B3C77254}"/>
    <dgm:cxn modelId="{5A5E9EA9-5625-4314-AA50-1D0E8B760885}" srcId="{37A10A0D-9540-4387-83D8-649BDC5F3CE2}" destId="{7623D41A-588A-4FB1-9A9F-97EC44BFA00C}" srcOrd="0" destOrd="0" parTransId="{AE401470-A4BD-47C3-8A18-CBC2F56339ED}" sibTransId="{447ACF62-6EEE-475C-9830-4B33364331CC}"/>
    <dgm:cxn modelId="{5218AE7C-9F2B-4246-ADE8-82F6321CEE88}" srcId="{F80AFDEF-3A42-4F0B-ACB2-E245DA1D044D}" destId="{37A10A0D-9540-4387-83D8-649BDC5F3CE2}" srcOrd="0" destOrd="0" parTransId="{675611A8-00F7-46D4-9171-34BA90C67AD0}" sibTransId="{1C9A1E32-56D6-4D18-AA83-732517D7FB75}"/>
    <dgm:cxn modelId="{7965E19D-2013-43A9-A135-638FC2FEF8FA}" type="presOf" srcId="{7623D41A-588A-4FB1-9A9F-97EC44BFA00C}" destId="{D6054DD2-7CFD-4106-AD39-F6538C6BDC79}" srcOrd="0" destOrd="0" presId="urn:microsoft.com/office/officeart/2005/8/layout/hierarchy2"/>
    <dgm:cxn modelId="{55A99326-0216-4726-AC73-AE040A9050F9}" type="presOf" srcId="{AE401470-A4BD-47C3-8A18-CBC2F56339ED}" destId="{F8D051B3-34D5-4159-A7E1-56F13050EC14}" srcOrd="0" destOrd="0" presId="urn:microsoft.com/office/officeart/2005/8/layout/hierarchy2"/>
    <dgm:cxn modelId="{2D73770B-B8AB-42B9-A1AF-8D5F5999F30F}" type="presOf" srcId="{AE401470-A4BD-47C3-8A18-CBC2F56339ED}" destId="{AA5694D1-5602-45AA-9D3B-43E5187926E5}" srcOrd="1" destOrd="0" presId="urn:microsoft.com/office/officeart/2005/8/layout/hierarchy2"/>
    <dgm:cxn modelId="{5D5242E7-C579-49F7-A513-BF0A67BA09D7}" type="presOf" srcId="{F80AFDEF-3A42-4F0B-ACB2-E245DA1D044D}" destId="{BDF94FEE-F776-4F81-90C8-99DD21D45F05}" srcOrd="0" destOrd="0" presId="urn:microsoft.com/office/officeart/2005/8/layout/hierarchy2"/>
    <dgm:cxn modelId="{DA59D9B6-46F2-4A5E-9EBD-5A6F26004CD0}" type="presOf" srcId="{37A10A0D-9540-4387-83D8-649BDC5F3CE2}" destId="{4306646D-ECCA-4289-A5A7-641A3DF67B9C}" srcOrd="0" destOrd="0" presId="urn:microsoft.com/office/officeart/2005/8/layout/hierarchy2"/>
    <dgm:cxn modelId="{4BE50F4C-A599-4B81-9800-4B6DB56CFAE6}" type="presParOf" srcId="{BDF94FEE-F776-4F81-90C8-99DD21D45F05}" destId="{412D50B3-7ABE-43B4-A254-C0E28BF6D361}" srcOrd="0" destOrd="0" presId="urn:microsoft.com/office/officeart/2005/8/layout/hierarchy2"/>
    <dgm:cxn modelId="{F8681F27-8C21-4C00-BE15-FDF7D0296EDC}" type="presParOf" srcId="{412D50B3-7ABE-43B4-A254-C0E28BF6D361}" destId="{4306646D-ECCA-4289-A5A7-641A3DF67B9C}" srcOrd="0" destOrd="0" presId="urn:microsoft.com/office/officeart/2005/8/layout/hierarchy2"/>
    <dgm:cxn modelId="{49CD3FFC-C1CC-45EC-AAAD-96CAB9B9737A}" type="presParOf" srcId="{412D50B3-7ABE-43B4-A254-C0E28BF6D361}" destId="{7E82EAF5-0692-4D69-BA66-D094CAFC5F90}" srcOrd="1" destOrd="0" presId="urn:microsoft.com/office/officeart/2005/8/layout/hierarchy2"/>
    <dgm:cxn modelId="{A3C5DD3D-1D32-41CA-9F20-4B40536B0E4F}" type="presParOf" srcId="{7E82EAF5-0692-4D69-BA66-D094CAFC5F90}" destId="{F8D051B3-34D5-4159-A7E1-56F13050EC14}" srcOrd="0" destOrd="0" presId="urn:microsoft.com/office/officeart/2005/8/layout/hierarchy2"/>
    <dgm:cxn modelId="{B8649CE7-F822-453D-AA21-0ABBDC4BC064}" type="presParOf" srcId="{F8D051B3-34D5-4159-A7E1-56F13050EC14}" destId="{AA5694D1-5602-45AA-9D3B-43E5187926E5}" srcOrd="0" destOrd="0" presId="urn:microsoft.com/office/officeart/2005/8/layout/hierarchy2"/>
    <dgm:cxn modelId="{F7FB0022-4D6A-4604-B784-2376D6EEF3A1}" type="presParOf" srcId="{7E82EAF5-0692-4D69-BA66-D094CAFC5F90}" destId="{2FE0965F-E0D5-4359-B603-600413D73DC6}" srcOrd="1" destOrd="0" presId="urn:microsoft.com/office/officeart/2005/8/layout/hierarchy2"/>
    <dgm:cxn modelId="{E5E7786F-2423-4D15-9B2B-27EF62B750C1}" type="presParOf" srcId="{2FE0965F-E0D5-4359-B603-600413D73DC6}" destId="{D6054DD2-7CFD-4106-AD39-F6538C6BDC79}" srcOrd="0" destOrd="0" presId="urn:microsoft.com/office/officeart/2005/8/layout/hierarchy2"/>
    <dgm:cxn modelId="{7438ECCB-23A0-4A70-BAE1-D05671CF7380}" type="presParOf" srcId="{2FE0965F-E0D5-4359-B603-600413D73DC6}" destId="{A1269775-6C00-4DD6-A73A-F60A3B1E9993}" srcOrd="1" destOrd="0" presId="urn:microsoft.com/office/officeart/2005/8/layout/hierarchy2"/>
    <dgm:cxn modelId="{F210955D-BECC-4202-BC65-0F65165B8CDA}" type="presParOf" srcId="{7E82EAF5-0692-4D69-BA66-D094CAFC5F90}" destId="{3C1EEEC6-A14F-42D2-945E-7B829FC83D68}" srcOrd="2" destOrd="0" presId="urn:microsoft.com/office/officeart/2005/8/layout/hierarchy2"/>
    <dgm:cxn modelId="{BD5F3CAE-2E95-4C0A-8998-0CEA141FDA2B}" type="presParOf" srcId="{3C1EEEC6-A14F-42D2-945E-7B829FC83D68}" destId="{32B52532-CE73-4F0D-8776-3FEC3E732D33}" srcOrd="0" destOrd="0" presId="urn:microsoft.com/office/officeart/2005/8/layout/hierarchy2"/>
    <dgm:cxn modelId="{F192F43A-508F-4673-A565-54BF41FDEC2A}" type="presParOf" srcId="{7E82EAF5-0692-4D69-BA66-D094CAFC5F90}" destId="{2F1920E9-5BE3-4B3C-9BC4-C34289890613}" srcOrd="3" destOrd="0" presId="urn:microsoft.com/office/officeart/2005/8/layout/hierarchy2"/>
    <dgm:cxn modelId="{C68640F5-5BC6-456A-9716-92720FCA377E}" type="presParOf" srcId="{2F1920E9-5BE3-4B3C-9BC4-C34289890613}" destId="{10F98D8D-51B3-4A47-A41A-43252FBCCEF3}" srcOrd="0" destOrd="0" presId="urn:microsoft.com/office/officeart/2005/8/layout/hierarchy2"/>
    <dgm:cxn modelId="{9A79A34A-D057-4750-8EBE-5FAB74A62D4E}" type="presParOf" srcId="{2F1920E9-5BE3-4B3C-9BC4-C34289890613}" destId="{792814FF-6FD3-4A79-A0CF-8116CBCA81A9}" srcOrd="1" destOrd="0" presId="urn:microsoft.com/office/officeart/2005/8/layout/hierarchy2"/>
  </dgm:cxnLst>
  <dgm:bg/>
  <dgm:whole/>
</dgm:dataModel>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130" name="Rectangle 2"/>
          <p:cNvSpPr>
            <a:spLocks noGrp="1" noChangeArrowheads="1"/>
          </p:cNvSpPr>
          <p:nvPr>
            <p:ph type="hdr" sz="quarter"/>
          </p:nvPr>
        </p:nvSpPr>
        <p:spPr bwMode="auto">
          <a:xfrm>
            <a:off x="0" y="0"/>
            <a:ext cx="2889938" cy="496412"/>
          </a:xfrm>
          <a:prstGeom prst="rect">
            <a:avLst/>
          </a:prstGeom>
          <a:noFill/>
          <a:ln w="9525" cap="flat" cmpd="sng" algn="ctr">
            <a:noFill/>
            <a:prstDash val="solid"/>
            <a:miter lim="800000"/>
            <a:headEnd type="none" w="med" len="med"/>
            <a:tailEnd type="none" w="med" len="med"/>
          </a:ln>
          <a:effectLst/>
        </p:spPr>
        <p:txBody>
          <a:bodyPr vert="horz" wrap="square" lIns="91467" tIns="45734" rIns="91467" bIns="45734" anchor="t" compatLnSpc="1"/>
          <a:lstStyle>
            <a:lvl1pPr fontAlgn="base">
              <a:spcBef>
                <a:spcPct val="50000"/>
              </a:spcBef>
              <a:spcAft>
                <a:spcPct val="0"/>
              </a:spcAft>
              <a:defRPr sz="1200" b="1">
                <a:solidFill>
                  <a:schemeClr val="bg1">
                    <a:alpha val="100000"/>
                  </a:schemeClr>
                </a:solidFill>
                <a:latin typeface="Arial"/>
              </a:defRPr>
            </a:lvl1pPr>
          </a:lstStyle>
          <a:p>
            <a:endParaRPr lang="fr-FR" dirty="0"/>
          </a:p>
        </p:txBody>
      </p:sp>
      <p:sp>
        <p:nvSpPr>
          <p:cNvPr id="48131" name="Rectangle 3"/>
          <p:cNvSpPr>
            <a:spLocks noGrp="1" noChangeArrowheads="1"/>
          </p:cNvSpPr>
          <p:nvPr>
            <p:ph type="dt" sz="quarter" idx="1"/>
          </p:nvPr>
        </p:nvSpPr>
        <p:spPr bwMode="auto">
          <a:xfrm>
            <a:off x="3779150" y="0"/>
            <a:ext cx="2889938" cy="496412"/>
          </a:xfrm>
          <a:prstGeom prst="rect">
            <a:avLst/>
          </a:prstGeom>
          <a:noFill/>
          <a:ln w="9525" cap="flat" cmpd="sng" algn="ctr">
            <a:noFill/>
            <a:prstDash val="solid"/>
            <a:miter lim="800000"/>
            <a:headEnd type="none" w="med" len="med"/>
            <a:tailEnd type="none" w="med" len="med"/>
          </a:ln>
          <a:effectLst/>
        </p:spPr>
        <p:txBody>
          <a:bodyPr vert="horz" wrap="square" lIns="91467" tIns="45734" rIns="91467" bIns="45734" anchor="t" compatLnSpc="1"/>
          <a:lstStyle>
            <a:lvl1pPr algn="r" fontAlgn="base">
              <a:spcBef>
                <a:spcPct val="50000"/>
              </a:spcBef>
              <a:spcAft>
                <a:spcPct val="0"/>
              </a:spcAft>
              <a:defRPr sz="1200" b="1">
                <a:solidFill>
                  <a:schemeClr val="bg1">
                    <a:alpha val="100000"/>
                  </a:schemeClr>
                </a:solidFill>
                <a:latin typeface="Arial"/>
              </a:defRPr>
            </a:lvl1pPr>
          </a:lstStyle>
          <a:p>
            <a:endParaRPr lang="fr-FR" dirty="0"/>
          </a:p>
        </p:txBody>
      </p:sp>
      <p:sp>
        <p:nvSpPr>
          <p:cNvPr id="48132" name="Rectangle 4"/>
          <p:cNvSpPr>
            <a:spLocks noGrp="1" noChangeArrowheads="1"/>
          </p:cNvSpPr>
          <p:nvPr>
            <p:ph type="ftr" sz="quarter" idx="2"/>
          </p:nvPr>
        </p:nvSpPr>
        <p:spPr bwMode="auto">
          <a:xfrm>
            <a:off x="0" y="9431814"/>
            <a:ext cx="2889938" cy="496412"/>
          </a:xfrm>
          <a:prstGeom prst="rect">
            <a:avLst/>
          </a:prstGeom>
          <a:noFill/>
          <a:ln w="9525" cap="flat" cmpd="sng" algn="ctr">
            <a:noFill/>
            <a:prstDash val="solid"/>
            <a:miter lim="800000"/>
            <a:headEnd type="none" w="med" len="med"/>
            <a:tailEnd type="none" w="med" len="med"/>
          </a:ln>
          <a:effectLst/>
        </p:spPr>
        <p:txBody>
          <a:bodyPr vert="horz" wrap="square" lIns="91467" tIns="45734" rIns="91467" bIns="45734" anchor="b" compatLnSpc="1"/>
          <a:lstStyle>
            <a:lvl1pPr fontAlgn="base">
              <a:spcBef>
                <a:spcPct val="50000"/>
              </a:spcBef>
              <a:spcAft>
                <a:spcPct val="0"/>
              </a:spcAft>
              <a:defRPr sz="1200" b="1">
                <a:solidFill>
                  <a:schemeClr val="bg1">
                    <a:alpha val="100000"/>
                  </a:schemeClr>
                </a:solidFill>
                <a:latin typeface="Arial"/>
              </a:defRPr>
            </a:lvl1pPr>
          </a:lstStyle>
          <a:p>
            <a:endParaRPr lang="fr-FR" dirty="0"/>
          </a:p>
        </p:txBody>
      </p:sp>
      <p:sp>
        <p:nvSpPr>
          <p:cNvPr id="48133" name="Rectangle 5"/>
          <p:cNvSpPr>
            <a:spLocks noGrp="1" noChangeArrowheads="1"/>
          </p:cNvSpPr>
          <p:nvPr>
            <p:ph type="sldNum" sz="quarter" idx="3"/>
          </p:nvPr>
        </p:nvSpPr>
        <p:spPr bwMode="auto">
          <a:xfrm>
            <a:off x="3779150" y="9431814"/>
            <a:ext cx="2889938" cy="496412"/>
          </a:xfrm>
          <a:prstGeom prst="rect">
            <a:avLst/>
          </a:prstGeom>
          <a:noFill/>
          <a:ln w="9525" cap="flat" cmpd="sng" algn="ctr">
            <a:noFill/>
            <a:prstDash val="solid"/>
            <a:miter lim="800000"/>
            <a:headEnd type="none" w="med" len="med"/>
            <a:tailEnd type="none" w="med" len="med"/>
          </a:ln>
          <a:effectLst/>
        </p:spPr>
        <p:txBody>
          <a:bodyPr vert="horz" wrap="square" lIns="91467" tIns="45734" rIns="91467" bIns="45734" anchor="b" compatLnSpc="1"/>
          <a:lstStyle>
            <a:lvl1pPr algn="r" fontAlgn="base">
              <a:spcBef>
                <a:spcPct val="50000"/>
              </a:spcBef>
              <a:spcAft>
                <a:spcPct val="0"/>
              </a:spcAft>
              <a:defRPr sz="1200" b="1">
                <a:solidFill>
                  <a:schemeClr val="bg1">
                    <a:alpha val="100000"/>
                  </a:schemeClr>
                </a:solidFill>
                <a:latin typeface="Arial"/>
              </a:defRPr>
            </a:lvl1pPr>
          </a:lstStyle>
          <a:p>
            <a:fld id="{7CD327D2-79E1-45B5-A3FD-3BC1C11E33C1}" type="slidenum">
              <a:rPr lang="fr-FR"/>
              <a:pPr/>
              <a:t>‹N°›</a:t>
            </a:fld>
            <a:endParaRPr lang="fr-FR"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hdr" sz="quarter"/>
          </p:nvPr>
        </p:nvSpPr>
        <p:spPr bwMode="auto">
          <a:xfrm>
            <a:off x="0" y="0"/>
            <a:ext cx="2889938" cy="496412"/>
          </a:xfrm>
          <a:prstGeom prst="rect">
            <a:avLst/>
          </a:prstGeom>
          <a:noFill/>
          <a:ln w="9525" cap="flat" cmpd="sng" algn="ctr">
            <a:noFill/>
            <a:prstDash val="solid"/>
            <a:miter lim="800000"/>
            <a:headEnd type="none" w="med" len="med"/>
            <a:tailEnd type="none" w="med" len="med"/>
          </a:ln>
          <a:effectLst/>
        </p:spPr>
        <p:txBody>
          <a:bodyPr vert="horz" wrap="square" lIns="91467" tIns="45734" rIns="91467" bIns="45734" anchor="t" compatLnSpc="1"/>
          <a:lstStyle>
            <a:lvl1pPr fontAlgn="base">
              <a:spcBef>
                <a:spcPct val="50000"/>
              </a:spcBef>
              <a:spcAft>
                <a:spcPct val="0"/>
              </a:spcAft>
              <a:defRPr sz="1200" b="1">
                <a:solidFill>
                  <a:schemeClr val="bg1">
                    <a:alpha val="100000"/>
                  </a:schemeClr>
                </a:solidFill>
                <a:latin typeface="Arial"/>
              </a:defRPr>
            </a:lvl1pPr>
          </a:lstStyle>
          <a:p>
            <a:endParaRPr lang="fr-FR" dirty="0"/>
          </a:p>
        </p:txBody>
      </p:sp>
      <p:sp>
        <p:nvSpPr>
          <p:cNvPr id="45059" name="Rectangle 3"/>
          <p:cNvSpPr>
            <a:spLocks noGrp="1" noChangeArrowheads="1"/>
          </p:cNvSpPr>
          <p:nvPr>
            <p:ph type="dt" idx="1"/>
          </p:nvPr>
        </p:nvSpPr>
        <p:spPr bwMode="auto">
          <a:xfrm>
            <a:off x="3779150" y="0"/>
            <a:ext cx="2889938" cy="496412"/>
          </a:xfrm>
          <a:prstGeom prst="rect">
            <a:avLst/>
          </a:prstGeom>
          <a:noFill/>
          <a:ln w="9525" cap="flat" cmpd="sng" algn="ctr">
            <a:noFill/>
            <a:prstDash val="solid"/>
            <a:miter lim="800000"/>
            <a:headEnd type="none" w="med" len="med"/>
            <a:tailEnd type="none" w="med" len="med"/>
          </a:ln>
          <a:effectLst/>
        </p:spPr>
        <p:txBody>
          <a:bodyPr vert="horz" wrap="square" lIns="91467" tIns="45734" rIns="91467" bIns="45734" anchor="t" compatLnSpc="1"/>
          <a:lstStyle>
            <a:lvl1pPr algn="r" fontAlgn="base">
              <a:spcBef>
                <a:spcPct val="50000"/>
              </a:spcBef>
              <a:spcAft>
                <a:spcPct val="0"/>
              </a:spcAft>
              <a:defRPr sz="1200" b="1">
                <a:solidFill>
                  <a:schemeClr val="bg1">
                    <a:alpha val="100000"/>
                  </a:schemeClr>
                </a:solidFill>
                <a:latin typeface="Arial"/>
              </a:defRPr>
            </a:lvl1pPr>
          </a:lstStyle>
          <a:p>
            <a:endParaRPr lang="fr-FR" dirty="0"/>
          </a:p>
        </p:txBody>
      </p:sp>
      <p:sp>
        <p:nvSpPr>
          <p:cNvPr id="45060" name="Rectangle 4"/>
          <p:cNvSpPr>
            <a:spLocks noGrp="1" noRot="1" noChangeAspect="1" noChangeArrowheads="1" noTextEdit="1"/>
          </p:cNvSpPr>
          <p:nvPr>
            <p:ph type="sldImg" idx="2"/>
          </p:nvPr>
        </p:nvSpPr>
        <p:spPr bwMode="auto">
          <a:xfrm>
            <a:off x="854075" y="744538"/>
            <a:ext cx="4960938" cy="3722687"/>
          </a:xfrm>
          <a:prstGeom prst="rect">
            <a:avLst/>
          </a:prstGeom>
          <a:noFill/>
          <a:ln w="9525" cap="flat" cmpd="sng" algn="ctr">
            <a:solidFill>
              <a:srgbClr val="000000"/>
            </a:solidFill>
            <a:prstDash val="solid"/>
            <a:miter lim="800000"/>
            <a:headEnd type="none" w="med" len="med"/>
            <a:tailEnd type="none" w="med" len="med"/>
          </a:ln>
          <a:effectLst/>
        </p:spPr>
        <p:txBody>
          <a:bodyPr vert="horz" wrap="square" lIns="91467" tIns="45734" rIns="91467" bIns="45734" anchor="ctr" compatLnSpc="1"/>
          <a:lstStyle/>
          <a:p>
            <a:endParaRPr lang="fr-FR" dirty="0"/>
          </a:p>
        </p:txBody>
      </p:sp>
      <p:sp>
        <p:nvSpPr>
          <p:cNvPr id="45061" name="Rectangle 5"/>
          <p:cNvSpPr>
            <a:spLocks noGrp="1" noChangeArrowheads="1"/>
          </p:cNvSpPr>
          <p:nvPr>
            <p:ph type="body" sz="quarter" idx="3"/>
          </p:nvPr>
        </p:nvSpPr>
        <p:spPr bwMode="auto">
          <a:xfrm>
            <a:off x="889212" y="4715907"/>
            <a:ext cx="4890664" cy="4467702"/>
          </a:xfrm>
          <a:prstGeom prst="rect">
            <a:avLst/>
          </a:prstGeom>
          <a:noFill/>
          <a:ln w="9525" cap="flat" cmpd="sng" algn="ctr">
            <a:noFill/>
            <a:prstDash val="solid"/>
            <a:miter lim="800000"/>
            <a:headEnd type="none" w="med" len="med"/>
            <a:tailEnd type="none" w="med" len="med"/>
          </a:ln>
          <a:effectLst/>
        </p:spPr>
        <p:txBody>
          <a:bodyPr vert="horz" wrap="square" lIns="91467" tIns="45734" rIns="91467" bIns="45734" anchor="t" compatLnSpc="1"/>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5062" name="Rectangle 6"/>
          <p:cNvSpPr>
            <a:spLocks noGrp="1" noChangeArrowheads="1"/>
          </p:cNvSpPr>
          <p:nvPr>
            <p:ph type="ftr" sz="quarter" idx="4"/>
          </p:nvPr>
        </p:nvSpPr>
        <p:spPr bwMode="auto">
          <a:xfrm>
            <a:off x="0" y="9431814"/>
            <a:ext cx="2889938" cy="496412"/>
          </a:xfrm>
          <a:prstGeom prst="rect">
            <a:avLst/>
          </a:prstGeom>
          <a:noFill/>
          <a:ln w="9525" cap="flat" cmpd="sng" algn="ctr">
            <a:noFill/>
            <a:prstDash val="solid"/>
            <a:miter lim="800000"/>
            <a:headEnd type="none" w="med" len="med"/>
            <a:tailEnd type="none" w="med" len="med"/>
          </a:ln>
          <a:effectLst/>
        </p:spPr>
        <p:txBody>
          <a:bodyPr vert="horz" wrap="square" lIns="91467" tIns="45734" rIns="91467" bIns="45734" anchor="b" compatLnSpc="1"/>
          <a:lstStyle>
            <a:lvl1pPr fontAlgn="base">
              <a:spcBef>
                <a:spcPct val="50000"/>
              </a:spcBef>
              <a:spcAft>
                <a:spcPct val="0"/>
              </a:spcAft>
              <a:defRPr sz="1200" b="1">
                <a:solidFill>
                  <a:schemeClr val="bg1">
                    <a:alpha val="100000"/>
                  </a:schemeClr>
                </a:solidFill>
                <a:latin typeface="Arial"/>
              </a:defRPr>
            </a:lvl1pPr>
          </a:lstStyle>
          <a:p>
            <a:endParaRPr lang="fr-FR" dirty="0"/>
          </a:p>
        </p:txBody>
      </p:sp>
      <p:sp>
        <p:nvSpPr>
          <p:cNvPr id="45063" name="Rectangle 7"/>
          <p:cNvSpPr>
            <a:spLocks noGrp="1" noChangeArrowheads="1"/>
          </p:cNvSpPr>
          <p:nvPr>
            <p:ph type="sldNum" sz="quarter" idx="5"/>
          </p:nvPr>
        </p:nvSpPr>
        <p:spPr bwMode="auto">
          <a:xfrm>
            <a:off x="3779150" y="9431814"/>
            <a:ext cx="2889938" cy="496412"/>
          </a:xfrm>
          <a:prstGeom prst="rect">
            <a:avLst/>
          </a:prstGeom>
          <a:noFill/>
          <a:ln w="9525" cap="flat" cmpd="sng" algn="ctr">
            <a:noFill/>
            <a:prstDash val="solid"/>
            <a:miter lim="800000"/>
            <a:headEnd type="none" w="med" len="med"/>
            <a:tailEnd type="none" w="med" len="med"/>
          </a:ln>
          <a:effectLst/>
        </p:spPr>
        <p:txBody>
          <a:bodyPr vert="horz" wrap="square" lIns="91467" tIns="45734" rIns="91467" bIns="45734" anchor="b" compatLnSpc="1"/>
          <a:lstStyle>
            <a:lvl1pPr algn="r" fontAlgn="base">
              <a:spcBef>
                <a:spcPct val="50000"/>
              </a:spcBef>
              <a:spcAft>
                <a:spcPct val="0"/>
              </a:spcAft>
              <a:defRPr sz="1200" b="1">
                <a:solidFill>
                  <a:schemeClr val="bg1">
                    <a:alpha val="100000"/>
                  </a:schemeClr>
                </a:solidFill>
                <a:latin typeface="Arial"/>
              </a:defRPr>
            </a:lvl1pPr>
          </a:lstStyle>
          <a:p>
            <a:fld id="{3EDCD74F-CD2D-4ECF-9C4F-D2822658F12B}" type="slidenum">
              <a:rPr lang="fr-FR"/>
              <a:pPr/>
              <a:t>‹N°›</a:t>
            </a:fld>
            <a:endParaRPr lang="fr-FR" dirty="0"/>
          </a:p>
        </p:txBody>
      </p:sp>
    </p:spTree>
  </p:cSld>
  <p:clrMap bg1="lt1" tx1="dk1" bg2="lt2" tx2="dk2" accent1="accent1" accent2="accent2" accent3="accent3" accent4="accent4" accent5="accent5" accent6="accent6" hlink="hlink" folHlink="folHlink"/>
  <p:notesStyle>
    <a:lvl1pPr marL="0" algn="l" rtl="0">
      <a:defRPr sz="1200" kern="1200">
        <a:solidFill>
          <a:schemeClr val="tx1"/>
        </a:solidFill>
        <a:latin typeface="+mn-lt"/>
        <a:ea typeface="+mn-ea"/>
        <a:cs typeface="+mn-cs"/>
      </a:defRPr>
    </a:lvl1pPr>
    <a:lvl2pPr marL="457200" algn="l" rtl="0">
      <a:defRPr sz="1200" kern="1200">
        <a:solidFill>
          <a:schemeClr val="tx1"/>
        </a:solidFill>
        <a:latin typeface="+mn-lt"/>
        <a:ea typeface="+mn-ea"/>
        <a:cs typeface="+mn-cs"/>
      </a:defRPr>
    </a:lvl2pPr>
    <a:lvl3pPr marL="914400" algn="l" rtl="0">
      <a:defRPr sz="1200" kern="1200">
        <a:solidFill>
          <a:schemeClr val="tx1"/>
        </a:solidFill>
        <a:latin typeface="+mn-lt"/>
        <a:ea typeface="+mn-ea"/>
        <a:cs typeface="+mn-cs"/>
      </a:defRPr>
    </a:lvl3pPr>
    <a:lvl4pPr marL="1371600" algn="l" rtl="0">
      <a:defRPr sz="1200" kern="1200">
        <a:solidFill>
          <a:schemeClr val="tx1"/>
        </a:solidFill>
        <a:latin typeface="+mn-lt"/>
        <a:ea typeface="+mn-ea"/>
        <a:cs typeface="+mn-cs"/>
      </a:defRPr>
    </a:lvl4pPr>
    <a:lvl5pPr marL="1828800" algn="l" rtl="0">
      <a:defRPr sz="1200" kern="1200">
        <a:solidFill>
          <a:schemeClr val="tx1"/>
        </a:solidFill>
        <a:latin typeface="+mn-lt"/>
        <a:ea typeface="+mn-ea"/>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D05ABA01-F711-46A8-9A12-E134343274BE}" type="slidenum">
              <a:rPr lang="fr-FR" smtClean="0"/>
              <a:pPr/>
              <a:t>2</a:t>
            </a:fld>
            <a:endParaRPr lang="fr-F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Excel </a:t>
            </a:r>
            <a:r>
              <a:rPr lang="fr-FR" dirty="0" err="1" smtClean="0"/>
              <a:t>Caculation</a:t>
            </a:r>
            <a:r>
              <a:rPr lang="fr-FR" baseline="0" dirty="0" smtClean="0"/>
              <a:t> Service charge le classeur ( si celui-ci est placé dans un emplacement autorisé : </a:t>
            </a:r>
            <a:r>
              <a:rPr lang="fr-FR" baseline="0" dirty="0" err="1" smtClean="0"/>
              <a:t>trusted</a:t>
            </a:r>
            <a:r>
              <a:rPr lang="fr-FR" baseline="0" dirty="0" smtClean="0"/>
              <a:t> file location )</a:t>
            </a:r>
          </a:p>
          <a:p>
            <a:r>
              <a:rPr lang="fr-FR" baseline="0" dirty="0" smtClean="0"/>
              <a:t>Exécute le calcul et rafraichi les références aux données externes</a:t>
            </a:r>
          </a:p>
          <a:p>
            <a:r>
              <a:rPr lang="fr-FR" baseline="0" dirty="0" smtClean="0"/>
              <a:t>Excel </a:t>
            </a:r>
            <a:r>
              <a:rPr lang="fr-FR" baseline="0" dirty="0" err="1" smtClean="0"/>
              <a:t>Caculation</a:t>
            </a:r>
            <a:r>
              <a:rPr lang="fr-FR" baseline="0" dirty="0" smtClean="0"/>
              <a:t> gère les accès aux données externes pour vérifier que les sources de données sont </a:t>
            </a:r>
            <a:r>
              <a:rPr lang="fr-FR" baseline="0" dirty="0" err="1" smtClean="0"/>
              <a:t>appouvées</a:t>
            </a:r>
            <a:r>
              <a:rPr lang="fr-FR" baseline="0" dirty="0" smtClean="0"/>
              <a:t>.</a:t>
            </a:r>
          </a:p>
          <a:p>
            <a:endParaRPr lang="fr-FR" baseline="0" dirty="0" smtClean="0"/>
          </a:p>
          <a:p>
            <a:r>
              <a:rPr lang="fr-FR" baseline="0" dirty="0" smtClean="0"/>
              <a:t>ECS Excel </a:t>
            </a:r>
            <a:r>
              <a:rPr lang="fr-FR" baseline="0" dirty="0" err="1" smtClean="0"/>
              <a:t>Calculation</a:t>
            </a:r>
            <a:r>
              <a:rPr lang="fr-FR" baseline="0" dirty="0" smtClean="0"/>
              <a:t> Service peut tourner sur un autre serveur de la ferme, il peut même être distribué par du « </a:t>
            </a:r>
            <a:r>
              <a:rPr lang="fr-FR" baseline="0" dirty="0" err="1" smtClean="0"/>
              <a:t>Load</a:t>
            </a:r>
            <a:r>
              <a:rPr lang="fr-FR" baseline="0" dirty="0" smtClean="0"/>
              <a:t> </a:t>
            </a:r>
            <a:r>
              <a:rPr lang="fr-FR" baseline="0" dirty="0" err="1" smtClean="0"/>
              <a:t>Balancing</a:t>
            </a:r>
            <a:r>
              <a:rPr lang="fr-FR" baseline="0" dirty="0" smtClean="0"/>
              <a:t> » ( en faite il ne s’agit pas de répartition de charge par le biais de NLB ou d’un autre mécanisme de réseau mais par le biais d’une distribution des calculs par SharePoint Portal Server.</a:t>
            </a:r>
          </a:p>
          <a:p>
            <a:endParaRPr lang="fr-FR" baseline="0" dirty="0" smtClean="0"/>
          </a:p>
          <a:p>
            <a:r>
              <a:rPr lang="fr-FR" baseline="0" dirty="0" smtClean="0"/>
              <a:t>ECS gère enfin un cache des données utilisés pour optimiser l’affichage des feuilles de calculs, des graphiques, et des états calculés.</a:t>
            </a:r>
          </a:p>
          <a:p>
            <a:endParaRPr lang="fr-FR" baseline="0" dirty="0" smtClean="0"/>
          </a:p>
          <a:p>
            <a:endParaRPr lang="fr-FR" dirty="0"/>
          </a:p>
        </p:txBody>
      </p:sp>
      <p:sp>
        <p:nvSpPr>
          <p:cNvPr id="4" name="Espace réservé du numéro de diapositive 3"/>
          <p:cNvSpPr>
            <a:spLocks noGrp="1"/>
          </p:cNvSpPr>
          <p:nvPr>
            <p:ph type="sldNum" sz="quarter" idx="10"/>
          </p:nvPr>
        </p:nvSpPr>
        <p:spPr/>
        <p:txBody>
          <a:bodyPr/>
          <a:lstStyle/>
          <a:p>
            <a:fld id="{D05ABA01-F711-46A8-9A12-E134343274BE}" type="slidenum">
              <a:rPr lang="fr-FR" smtClean="0"/>
              <a:pPr/>
              <a:t>3</a:t>
            </a:fld>
            <a:endParaRPr lang="fr-F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100" b="1" dirty="0" smtClean="0"/>
              <a:t>Détail des extension de fichiers d’Office 2007 !</a:t>
            </a:r>
          </a:p>
          <a:p>
            <a:endParaRPr lang="fr-FR" sz="1100" dirty="0" smtClean="0"/>
          </a:p>
          <a:p>
            <a:r>
              <a:rPr lang="fr-FR" sz="1100" dirty="0" smtClean="0"/>
              <a:t>L'extension proposée par défaut lors de l'enregistrement d'un classeur Excel sous Office 2007 est le type </a:t>
            </a:r>
            <a:r>
              <a:rPr lang="fr-FR" sz="1100" b="1" dirty="0" smtClean="0"/>
              <a:t>.</a:t>
            </a:r>
            <a:r>
              <a:rPr lang="fr-FR" sz="1100" b="1" dirty="0" err="1" smtClean="0"/>
              <a:t>xlsx</a:t>
            </a:r>
            <a:r>
              <a:rPr lang="fr-FR" sz="1100" dirty="0" smtClean="0"/>
              <a:t>. </a:t>
            </a:r>
            <a:br>
              <a:rPr lang="fr-FR" sz="1100" dirty="0" smtClean="0"/>
            </a:br>
            <a:r>
              <a:rPr lang="fr-FR" sz="1100" dirty="0" smtClean="0"/>
              <a:t/>
            </a:r>
            <a:br>
              <a:rPr lang="fr-FR" sz="1100" dirty="0" smtClean="0"/>
            </a:br>
            <a:r>
              <a:rPr lang="fr-FR" sz="1100" dirty="0" smtClean="0"/>
              <a:t>Les autres extensions XML sont:</a:t>
            </a:r>
            <a:br>
              <a:rPr lang="fr-FR" sz="1100" dirty="0" smtClean="0"/>
            </a:br>
            <a:r>
              <a:rPr lang="fr-FR" sz="1100" dirty="0" smtClean="0"/>
              <a:t>     * Classeur autorisant les macros (</a:t>
            </a:r>
            <a:r>
              <a:rPr lang="fr-FR" sz="1100" b="1" dirty="0" smtClean="0"/>
              <a:t>.</a:t>
            </a:r>
            <a:r>
              <a:rPr lang="fr-FR" sz="1100" b="1" dirty="0" err="1" smtClean="0"/>
              <a:t>xlsm</a:t>
            </a:r>
            <a:r>
              <a:rPr lang="fr-FR" sz="1100" dirty="0" smtClean="0"/>
              <a:t>)</a:t>
            </a:r>
            <a:br>
              <a:rPr lang="fr-FR" sz="1100" dirty="0" smtClean="0"/>
            </a:br>
            <a:r>
              <a:rPr lang="fr-FR" sz="1100" dirty="0" smtClean="0"/>
              <a:t>     * Modèle par défaut (</a:t>
            </a:r>
            <a:r>
              <a:rPr lang="fr-FR" sz="1100" b="1" dirty="0" smtClean="0"/>
              <a:t>.</a:t>
            </a:r>
            <a:r>
              <a:rPr lang="fr-FR" sz="1100" b="1" dirty="0" err="1" smtClean="0"/>
              <a:t>xltx</a:t>
            </a:r>
            <a:r>
              <a:rPr lang="fr-FR" sz="1100" dirty="0" smtClean="0"/>
              <a:t>)</a:t>
            </a:r>
            <a:br>
              <a:rPr lang="fr-FR" sz="1100" dirty="0" smtClean="0"/>
            </a:br>
            <a:r>
              <a:rPr lang="fr-FR" sz="1100" dirty="0" smtClean="0"/>
              <a:t>     * Modèle autorisant les macros (</a:t>
            </a:r>
            <a:r>
              <a:rPr lang="fr-FR" sz="1100" b="1" dirty="0" smtClean="0"/>
              <a:t>.</a:t>
            </a:r>
            <a:r>
              <a:rPr lang="fr-FR" sz="1100" b="1" dirty="0" err="1" smtClean="0"/>
              <a:t>xltm</a:t>
            </a:r>
            <a:r>
              <a:rPr lang="fr-FR" sz="1100" dirty="0" smtClean="0"/>
              <a:t>)</a:t>
            </a:r>
            <a:br>
              <a:rPr lang="fr-FR" sz="1100" dirty="0" smtClean="0"/>
            </a:br>
            <a:r>
              <a:rPr lang="fr-FR" sz="1100" dirty="0" smtClean="0"/>
              <a:t>     * Macro complémentaire (</a:t>
            </a:r>
            <a:r>
              <a:rPr lang="fr-FR" sz="1100" b="1" dirty="0" smtClean="0"/>
              <a:t>.</a:t>
            </a:r>
            <a:r>
              <a:rPr lang="fr-FR" sz="1100" b="1" dirty="0" err="1" smtClean="0"/>
              <a:t>xlam</a:t>
            </a:r>
            <a:r>
              <a:rPr lang="fr-FR" sz="1100" dirty="0" smtClean="0"/>
              <a:t>)</a:t>
            </a:r>
            <a:br>
              <a:rPr lang="fr-FR" sz="1100" dirty="0" smtClean="0"/>
            </a:br>
            <a:r>
              <a:rPr lang="fr-FR" sz="1100" dirty="0" smtClean="0"/>
              <a:t>     * Le dernier format </a:t>
            </a:r>
            <a:r>
              <a:rPr lang="fr-FR" sz="1100" b="1" dirty="0" smtClean="0"/>
              <a:t>.</a:t>
            </a:r>
            <a:r>
              <a:rPr lang="fr-FR" sz="1100" b="1" dirty="0" err="1" smtClean="0"/>
              <a:t>xlsb</a:t>
            </a:r>
            <a:r>
              <a:rPr lang="fr-FR" sz="1100" dirty="0" smtClean="0"/>
              <a:t>, est une version binaire non XML. </a:t>
            </a:r>
            <a:br>
              <a:rPr lang="fr-FR" sz="1100" dirty="0" smtClean="0"/>
            </a:br>
            <a:r>
              <a:rPr lang="fr-FR" sz="1100" dirty="0" smtClean="0"/>
              <a:t/>
            </a:r>
            <a:br>
              <a:rPr lang="fr-FR" sz="1100" dirty="0" smtClean="0"/>
            </a:br>
            <a:r>
              <a:rPr lang="fr-FR" sz="1100" dirty="0" smtClean="0"/>
              <a:t>La lettre </a:t>
            </a:r>
            <a:r>
              <a:rPr lang="fr-FR" sz="1100" b="1" dirty="0" smtClean="0"/>
              <a:t>x</a:t>
            </a:r>
            <a:r>
              <a:rPr lang="fr-FR" sz="1100" dirty="0" smtClean="0"/>
              <a:t> en fin d'extension signifie que le fichier ne contient aucune macro. La lettre </a:t>
            </a:r>
            <a:r>
              <a:rPr lang="fr-FR" sz="1100" b="1" dirty="0" smtClean="0"/>
              <a:t>m</a:t>
            </a:r>
            <a:r>
              <a:rPr lang="fr-FR" sz="1100" dirty="0" smtClean="0"/>
              <a:t> signifie que le fichier contient des macros. Si vous enregistrez et fermez votre classeur au format .</a:t>
            </a:r>
            <a:r>
              <a:rPr lang="fr-FR" sz="1100" dirty="0" err="1" smtClean="0"/>
              <a:t>xlsx</a:t>
            </a:r>
            <a:r>
              <a:rPr lang="fr-FR" sz="1100" dirty="0" smtClean="0"/>
              <a:t> alors qu'il contenait des macros, celles ci seront perdues.</a:t>
            </a:r>
          </a:p>
          <a:p>
            <a:r>
              <a:rPr lang="fr-FR" sz="1100" dirty="0" smtClean="0"/>
              <a:t> </a:t>
            </a:r>
          </a:p>
          <a:p>
            <a:endParaRPr lang="fr-FR" dirty="0"/>
          </a:p>
        </p:txBody>
      </p:sp>
      <p:sp>
        <p:nvSpPr>
          <p:cNvPr id="4" name="Espace réservé du numéro de diapositive 3"/>
          <p:cNvSpPr>
            <a:spLocks noGrp="1"/>
          </p:cNvSpPr>
          <p:nvPr>
            <p:ph type="sldNum" sz="quarter" idx="10"/>
          </p:nvPr>
        </p:nvSpPr>
        <p:spPr/>
        <p:txBody>
          <a:bodyPr/>
          <a:lstStyle/>
          <a:p>
            <a:fld id="{D05ABA01-F711-46A8-9A12-E134343274BE}" type="slidenum">
              <a:rPr lang="fr-FR" smtClean="0"/>
              <a:pPr/>
              <a:t>4</a:t>
            </a:fld>
            <a:endParaRPr lang="fr-F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Notons au passage</a:t>
            </a:r>
            <a:r>
              <a:rPr lang="fr-FR" baseline="0" dirty="0" smtClean="0"/>
              <a:t> d’autres services </a:t>
            </a:r>
          </a:p>
          <a:p>
            <a:endParaRPr lang="fr-FR" baseline="0" dirty="0" smtClean="0"/>
          </a:p>
          <a:p>
            <a:r>
              <a:rPr lang="fr-FR" baseline="0" dirty="0" smtClean="0"/>
              <a:t>Excel Web Service qui permet l’accès au fichier via des API afin de mettre à jour les règles de calculs du classeurs.</a:t>
            </a:r>
          </a:p>
          <a:p>
            <a:endParaRPr lang="fr-FR" baseline="0" dirty="0" smtClean="0"/>
          </a:p>
          <a:p>
            <a:r>
              <a:rPr lang="fr-FR" baseline="0" dirty="0" smtClean="0"/>
              <a:t>Un service Proxy permettant de faire travailler EWA et EWS dans la ferme de serveur.</a:t>
            </a:r>
          </a:p>
          <a:p>
            <a:endParaRPr lang="fr-FR" dirty="0"/>
          </a:p>
        </p:txBody>
      </p:sp>
      <p:sp>
        <p:nvSpPr>
          <p:cNvPr id="4" name="Espace réservé du numéro de diapositive 3"/>
          <p:cNvSpPr>
            <a:spLocks noGrp="1"/>
          </p:cNvSpPr>
          <p:nvPr>
            <p:ph type="sldNum" sz="quarter" idx="10"/>
          </p:nvPr>
        </p:nvSpPr>
        <p:spPr/>
        <p:txBody>
          <a:bodyPr/>
          <a:lstStyle/>
          <a:p>
            <a:fld id="{D05ABA01-F711-46A8-9A12-E134343274BE}" type="slidenum">
              <a:rPr lang="fr-FR" smtClean="0"/>
              <a:pPr/>
              <a:t>5</a:t>
            </a:fld>
            <a:endParaRPr lang="fr-F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Extensibilité</a:t>
            </a:r>
            <a:r>
              <a:rPr lang="fr-FR" baseline="0" dirty="0" smtClean="0"/>
              <a:t> des Excel Service </a:t>
            </a:r>
          </a:p>
          <a:p>
            <a:r>
              <a:rPr lang="fr-FR" baseline="0" dirty="0" smtClean="0"/>
              <a:t>A l’instar d’Excel qui de permet de travailler avec des modules extérieures comme des DLL, Moss permet d’étendre les Excel Service avec des modules </a:t>
            </a:r>
            <a:r>
              <a:rPr lang="fr-FR" baseline="0" dirty="0" err="1" smtClean="0"/>
              <a:t>developpé</a:t>
            </a:r>
            <a:r>
              <a:rPr lang="fr-FR" baseline="0" dirty="0" smtClean="0"/>
              <a:t> en Framework .Net 2.0 qui seront alors liés avec les sécurités du GAC.</a:t>
            </a:r>
          </a:p>
          <a:p>
            <a:endParaRPr lang="fr-FR" dirty="0"/>
          </a:p>
        </p:txBody>
      </p:sp>
      <p:sp>
        <p:nvSpPr>
          <p:cNvPr id="4" name="Espace réservé du numéro de diapositive 3"/>
          <p:cNvSpPr>
            <a:spLocks noGrp="1"/>
          </p:cNvSpPr>
          <p:nvPr>
            <p:ph type="sldNum" sz="quarter" idx="10"/>
          </p:nvPr>
        </p:nvSpPr>
        <p:spPr/>
        <p:txBody>
          <a:bodyPr/>
          <a:lstStyle/>
          <a:p>
            <a:fld id="{D05ABA01-F711-46A8-9A12-E134343274BE}" type="slidenum">
              <a:rPr lang="fr-FR" smtClean="0"/>
              <a:pPr/>
              <a:t>9</a:t>
            </a:fld>
            <a:endParaRPr lang="fr-F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Cette fonction</a:t>
            </a:r>
            <a:r>
              <a:rPr lang="fr-FR" baseline="0" dirty="0" smtClean="0"/>
              <a:t> est utile :</a:t>
            </a:r>
          </a:p>
          <a:p>
            <a:r>
              <a:rPr lang="fr-FR" baseline="0" dirty="0" smtClean="0"/>
              <a:t>Prenons le cas d’une entreprise qui distribue des fichiers Excel avec des formules de calculs pour permettre au client de calculer leur devis.</a:t>
            </a:r>
          </a:p>
          <a:p>
            <a:r>
              <a:rPr lang="fr-FR" baseline="0" dirty="0" smtClean="0"/>
              <a:t>Les clients ont eu vite fait de faire sauter la protection sur les formules  et les feuilles de calculs que le fournisseur avait masqué.</a:t>
            </a:r>
          </a:p>
          <a:p>
            <a:r>
              <a:rPr lang="fr-FR" baseline="0" dirty="0" smtClean="0"/>
              <a:t>Ils connaissent alors des informations sensibles sur la politiques commerciale de l’entreprise.</a:t>
            </a:r>
          </a:p>
          <a:p>
            <a:endParaRPr lang="fr-FR" baseline="0" dirty="0" smtClean="0"/>
          </a:p>
          <a:p>
            <a:r>
              <a:rPr lang="fr-FR" baseline="0" dirty="0" smtClean="0"/>
              <a:t>Avec les Excel Service, ils peuvent faire leur devis en ligne avec la dernière version du fichier Excel tout en ne pouvant sauvegarder uniquement simulation et non pas un classeur entier.</a:t>
            </a:r>
          </a:p>
          <a:p>
            <a:endParaRPr lang="fr-FR" dirty="0"/>
          </a:p>
        </p:txBody>
      </p:sp>
      <p:sp>
        <p:nvSpPr>
          <p:cNvPr id="4" name="Espace réservé du numéro de diapositive 3"/>
          <p:cNvSpPr>
            <a:spLocks noGrp="1"/>
          </p:cNvSpPr>
          <p:nvPr>
            <p:ph type="sldNum" sz="quarter" idx="10"/>
          </p:nvPr>
        </p:nvSpPr>
        <p:spPr/>
        <p:txBody>
          <a:bodyPr/>
          <a:lstStyle/>
          <a:p>
            <a:fld id="{D05ABA01-F711-46A8-9A12-E134343274BE}" type="slidenum">
              <a:rPr lang="fr-FR" smtClean="0"/>
              <a:pPr/>
              <a:t>10</a:t>
            </a:fld>
            <a:endParaRPr lang="fr-F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8194" name="Rectangle 2"/>
          <p:cNvSpPr>
            <a:spLocks noChangeArrowheads="1"/>
          </p:cNvSpPr>
          <p:nvPr/>
        </p:nvSpPr>
        <p:spPr bwMode="auto">
          <a:xfrm>
            <a:off x="0" y="0"/>
            <a:ext cx="4572000" cy="6858000"/>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algn="ctr" fontAlgn="base">
              <a:spcBef>
                <a:spcPct val="0"/>
              </a:spcBef>
              <a:spcAft>
                <a:spcPct val="0"/>
              </a:spcAft>
            </a:pPr>
            <a:endParaRPr kumimoji="1" lang="fr-FR" sz="2400" dirty="0">
              <a:solidFill>
                <a:schemeClr val="tx1">
                  <a:alpha val="100000"/>
                </a:schemeClr>
              </a:solidFill>
              <a:latin typeface="Times New Roman"/>
            </a:endParaRPr>
          </a:p>
        </p:txBody>
      </p:sp>
      <p:sp>
        <p:nvSpPr>
          <p:cNvPr id="8195" name="AutoShape 3"/>
          <p:cNvSpPr>
            <a:spLocks noChangeArrowheads="1"/>
          </p:cNvSpPr>
          <p:nvPr/>
        </p:nvSpPr>
        <p:spPr bwMode="auto">
          <a:xfrm>
            <a:off x="685800" y="990600"/>
            <a:ext cx="5181600" cy="1905000"/>
          </a:xfrm>
          <a:prstGeom prst="roundRect">
            <a:avLst>
              <a:gd name="adj" fmla="val 50000"/>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anchor="ctr" compatLnSpc="1"/>
          <a:lstStyle/>
          <a:p>
            <a:pPr algn="ctr" fontAlgn="base">
              <a:spcBef>
                <a:spcPct val="0"/>
              </a:spcBef>
              <a:spcAft>
                <a:spcPct val="0"/>
              </a:spcAft>
            </a:pPr>
            <a:endParaRPr kumimoji="1" lang="fr-FR" sz="2400" dirty="0">
              <a:solidFill>
                <a:schemeClr val="tx1">
                  <a:alpha val="100000"/>
                </a:schemeClr>
              </a:solidFill>
              <a:latin typeface="Times New Roman"/>
            </a:endParaRPr>
          </a:p>
        </p:txBody>
      </p:sp>
      <p:sp>
        <p:nvSpPr>
          <p:cNvPr id="8197" name="Rectangle 5"/>
          <p:cNvSpPr>
            <a:spLocks noGrp="1" noChangeArrowheads="1"/>
          </p:cNvSpPr>
          <p:nvPr>
            <p:ph type="subTitle" idx="1"/>
          </p:nvPr>
        </p:nvSpPr>
        <p:spPr>
          <a:xfrm>
            <a:off x="4673600" y="2927350"/>
            <a:ext cx="3657600" cy="1822450"/>
          </a:xfrm>
        </p:spPr>
        <p:txBody>
          <a:bodyPr anchor="b"/>
          <a:lstStyle>
            <a:lvl1pPr marL="0" indent="0">
              <a:buNone/>
              <a:defRPr>
                <a:solidFill>
                  <a:schemeClr val="tx2">
                    <a:alpha val="100000"/>
                  </a:schemeClr>
                </a:solidFill>
              </a:defRPr>
            </a:lvl1pPr>
          </a:lstStyle>
          <a:p>
            <a:r>
              <a:rPr lang="fr-FR"/>
              <a:t>Cliquez pour modifier le style des sous-titres du masque</a:t>
            </a:r>
          </a:p>
        </p:txBody>
      </p:sp>
      <p:grpSp>
        <p:nvGrpSpPr>
          <p:cNvPr id="8210" name="Group 18"/>
          <p:cNvGrpSpPr>
            <a:grpSpLocks/>
          </p:cNvGrpSpPr>
          <p:nvPr/>
        </p:nvGrpSpPr>
        <p:grpSpPr bwMode="auto">
          <a:xfrm>
            <a:off x="3632200" y="4889500"/>
            <a:ext cx="4876800" cy="319088"/>
            <a:chOff x="2288" y="3080"/>
            <a:chExt cx="3072" cy="201"/>
          </a:xfrm>
        </p:grpSpPr>
        <p:sp>
          <p:nvSpPr>
            <p:cNvPr id="8204" name="AutoShape 12"/>
            <p:cNvSpPr>
              <a:spLocks noChangeArrowheads="1"/>
            </p:cNvSpPr>
            <p:nvPr/>
          </p:nvSpPr>
          <p:spPr bwMode="auto">
            <a:xfrm flipH="1">
              <a:off x="2288" y="3080"/>
              <a:ext cx="2914" cy="200"/>
            </a:xfrm>
            <a:prstGeom prst="roundRect">
              <a:avLst>
                <a:gd name="adj" fmla="val 0"/>
              </a:avLst>
            </a:prstGeom>
            <a:solidFill>
              <a:schemeClr val="bg2"/>
            </a:solidFill>
            <a:ln w="9525" cap="flat" cmpd="sng" algn="ctr">
              <a:noFill/>
              <a:prstDash val="solid"/>
              <a:round/>
              <a:headEnd type="none" w="med" len="med"/>
              <a:tailEnd type="none" w="med" len="med"/>
            </a:ln>
            <a:effectLst/>
          </p:spPr>
          <p:txBody>
            <a:bodyPr vert="horz" wrap="none" lIns="91440" tIns="45720" rIns="91440" bIns="45720" anchor="ctr" compatLnSpc="1"/>
            <a:lstStyle/>
            <a:p>
              <a:endParaRPr lang="fr-FR" dirty="0"/>
            </a:p>
          </p:txBody>
        </p:sp>
        <p:sp>
          <p:nvSpPr>
            <p:cNvPr id="8205" name="AutoShape 13"/>
            <p:cNvSpPr>
              <a:spLocks noChangeArrowheads="1"/>
            </p:cNvSpPr>
            <p:nvPr/>
          </p:nvSpPr>
          <p:spPr bwMode="auto">
            <a:xfrm>
              <a:off x="5196" y="3080"/>
              <a:ext cx="164" cy="201"/>
            </a:xfrm>
            <a:prstGeom prst="flowChartDelay">
              <a:avLst/>
            </a:prstGeom>
            <a:solidFill>
              <a:schemeClr val="bg2"/>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fr-FR" dirty="0"/>
            </a:p>
          </p:txBody>
        </p:sp>
      </p:grpSp>
      <p:sp>
        <p:nvSpPr>
          <p:cNvPr id="8206" name="Rectangle 14"/>
          <p:cNvSpPr>
            <a:spLocks noGrp="1" noChangeArrowheads="1"/>
          </p:cNvSpPr>
          <p:nvPr>
            <p:ph type="dt" sz="quarter" idx="2"/>
          </p:nvPr>
        </p:nvSpPr>
        <p:spPr bwMode="auto">
          <a:xfrm>
            <a:off x="2667000" y="6553200"/>
            <a:ext cx="1905000" cy="304800"/>
          </a:xfrm>
          <a:prstGeom prst="rect">
            <a:avLst/>
          </a:prstGeom>
          <a:ln w="9525" cap="flat" cmpd="sng" algn="ctr">
            <a:noFill/>
            <a:prstDash val="solid"/>
            <a:miter lim="800000"/>
            <a:headEnd type="none" w="med" len="med"/>
            <a:tailEnd type="none" w="med" len="med"/>
          </a:ln>
        </p:spPr>
        <p:txBody>
          <a:bodyPr vert="horz" wrap="square" lIns="91440" tIns="45720" rIns="91440" bIns="45720" anchor="b" compatLnSpc="1">
            <a:spAutoFit/>
          </a:bodyPr>
          <a:lstStyle>
            <a:lvl1pPr algn="r" fontAlgn="base">
              <a:spcBef>
                <a:spcPct val="0"/>
              </a:spcBef>
              <a:spcAft>
                <a:spcPct val="0"/>
              </a:spcAft>
              <a:defRPr sz="1400">
                <a:solidFill>
                  <a:schemeClr val="bg1">
                    <a:alpha val="100000"/>
                  </a:schemeClr>
                </a:solidFill>
                <a:latin typeface="+mn-lt"/>
              </a:defRPr>
            </a:lvl1pPr>
          </a:lstStyle>
          <a:p>
            <a:endParaRPr lang="fr-FR" dirty="0"/>
          </a:p>
        </p:txBody>
      </p:sp>
      <p:sp>
        <p:nvSpPr>
          <p:cNvPr id="8207" name="Rectangle 15"/>
          <p:cNvSpPr>
            <a:spLocks noGrp="1" noChangeArrowheads="1"/>
          </p:cNvSpPr>
          <p:nvPr>
            <p:ph type="ftr" sz="quarter" idx="3"/>
          </p:nvPr>
        </p:nvSpPr>
        <p:spPr bwMode="auto">
          <a:xfrm>
            <a:off x="5195888" y="6553200"/>
            <a:ext cx="3279775" cy="304800"/>
          </a:xfrm>
          <a:prstGeom prst="rect">
            <a:avLst/>
          </a:prstGeom>
          <a:ln w="9525" cap="flat" cmpd="sng" algn="ctr">
            <a:noFill/>
            <a:prstDash val="solid"/>
            <a:miter lim="800000"/>
            <a:headEnd type="none" w="med" len="med"/>
            <a:tailEnd type="none" w="med" len="med"/>
          </a:ln>
        </p:spPr>
        <p:txBody>
          <a:bodyPr vert="horz" wrap="square" lIns="91440" tIns="45720" rIns="91440" bIns="45720" anchor="b" compatLnSpc="1">
            <a:spAutoFit/>
          </a:bodyPr>
          <a:lstStyle>
            <a:lvl1pPr algn="r" fontAlgn="base">
              <a:spcBef>
                <a:spcPct val="0"/>
              </a:spcBef>
              <a:spcAft>
                <a:spcPct val="0"/>
              </a:spcAft>
              <a:defRPr sz="1400">
                <a:solidFill>
                  <a:schemeClr val="tx1">
                    <a:alpha val="100000"/>
                  </a:schemeClr>
                </a:solidFill>
                <a:latin typeface="+mn-lt"/>
              </a:defRPr>
            </a:lvl1pPr>
          </a:lstStyle>
          <a:p>
            <a:endParaRPr lang="fr-FR" dirty="0"/>
          </a:p>
        </p:txBody>
      </p:sp>
      <p:sp>
        <p:nvSpPr>
          <p:cNvPr id="8209" name="Rectangle 17"/>
          <p:cNvSpPr>
            <a:spLocks noGrp="1" noChangeArrowheads="1"/>
          </p:cNvSpPr>
          <p:nvPr>
            <p:ph type="sldNum" sz="quarter" idx="4"/>
          </p:nvPr>
        </p:nvSpPr>
        <p:spPr>
          <a:xfrm>
            <a:off x="9525" y="6359525"/>
            <a:ext cx="587375" cy="488950"/>
          </a:xfrm>
        </p:spPr>
        <p:txBody>
          <a:bodyPr/>
          <a:lstStyle>
            <a:lvl1pPr>
              <a:defRPr sz="2600"/>
            </a:lvl1pPr>
          </a:lstStyle>
          <a:p>
            <a:fld id="{A136B56B-DE4D-4B8F-8F4E-D1B359A3E9E0}" type="slidenum">
              <a:rPr lang="fr-FR" sz="2600"/>
              <a:pPr/>
              <a:t>‹N°›</a:t>
            </a:fld>
            <a:endParaRPr lang="fr-FR" sz="2600" dirty="0"/>
          </a:p>
        </p:txBody>
      </p:sp>
      <p:sp>
        <p:nvSpPr>
          <p:cNvPr id="8211" name="Rectangle 19"/>
          <p:cNvSpPr>
            <a:spLocks noGrp="1" noChangeArrowheads="1"/>
          </p:cNvSpPr>
          <p:nvPr>
            <p:ph type="ctrTitle" sz="quarter"/>
          </p:nvPr>
        </p:nvSpPr>
        <p:spPr>
          <a:xfrm>
            <a:off x="936625" y="1425575"/>
            <a:ext cx="7772400" cy="1143000"/>
          </a:xfrm>
        </p:spPr>
        <p:txBody>
          <a:bodyPr anchor="ctr"/>
          <a:lstStyle>
            <a:lvl1pPr algn="ctr">
              <a:defRPr>
                <a:solidFill>
                  <a:schemeClr val="tx1">
                    <a:alpha val="100000"/>
                  </a:schemeClr>
                </a:solidFill>
              </a:defRPr>
            </a:lvl1pPr>
          </a:lstStyle>
          <a:p>
            <a:r>
              <a:rPr lang="fr-FR"/>
              <a:t>Cliquez pour modifier le style du titre du masque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Rectangle 1"/>
          <p:cNvSpPr>
            <a:spLocks noGrp="1"/>
          </p:cNvSpPr>
          <p:nvPr>
            <p:ph type="title"/>
          </p:nvPr>
        </p:nvSpPr>
        <p:spPr>
          <a:xfrm>
            <a:off x="214282" y="0"/>
            <a:ext cx="8686800" cy="642918"/>
          </a:xfrm>
        </p:spPr>
        <p:txBody>
          <a:bodyPr rtlCol="0" anchor="ctr"/>
          <a:lstStyle/>
          <a:p>
            <a:r>
              <a:rPr lang="fr-FR"/>
              <a:t>Cliquez pour modifier le style du titre</a:t>
            </a:r>
          </a:p>
        </p:txBody>
      </p:sp>
      <p:sp>
        <p:nvSpPr>
          <p:cNvPr id="3" name="Rectangle 2"/>
          <p:cNvSpPr>
            <a:spLocks noGrp="1"/>
          </p:cNvSpPr>
          <p:nvPr>
            <p:ph idx="1"/>
          </p:nvPr>
        </p:nvSpPr>
        <p:spPr/>
        <p:txBody>
          <a:bodyPr rtlCol="0"/>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Rectangle 3"/>
          <p:cNvSpPr>
            <a:spLocks noGrp="1"/>
          </p:cNvSpPr>
          <p:nvPr>
            <p:ph type="sldNum" sz="quarter" idx="10"/>
          </p:nvPr>
        </p:nvSpPr>
        <p:spPr/>
        <p:txBody>
          <a:bodyPr/>
          <a:lstStyle/>
          <a:p>
            <a:fld id="{5CD3093F-526E-4B4C-9258-BD47C232B0E3}" type="slidenum">
              <a:rPr lang="fr-FR"/>
              <a:pPr/>
              <a:t>‹N°›</a:t>
            </a:fld>
            <a:endParaRPr lang="fr-F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Rectangle 1"/>
          <p:cNvSpPr>
            <a:spLocks noGrp="1"/>
          </p:cNvSpPr>
          <p:nvPr>
            <p:ph type="title"/>
          </p:nvPr>
        </p:nvSpPr>
        <p:spPr>
          <a:xfrm>
            <a:off x="722313" y="4406900"/>
            <a:ext cx="7772400" cy="1362075"/>
          </a:xfrm>
        </p:spPr>
        <p:txBody>
          <a:bodyPr rtlCol="0" anchor="t"/>
          <a:lstStyle>
            <a:lvl1pPr algn="l">
              <a:defRPr sz="4000" b="1" cap="all"/>
            </a:lvl1pPr>
          </a:lstStyle>
          <a:p>
            <a:r>
              <a:rPr lang="fr-FR"/>
              <a:t>Cliquez pour modifier le style du titre</a:t>
            </a:r>
          </a:p>
        </p:txBody>
      </p:sp>
      <p:sp>
        <p:nvSpPr>
          <p:cNvPr id="3" name="Rectangle 2"/>
          <p:cNvSpPr>
            <a:spLocks noGrp="1"/>
          </p:cNvSpPr>
          <p:nvPr>
            <p:ph type="body" idx="1"/>
          </p:nvPr>
        </p:nvSpPr>
        <p:spPr>
          <a:xfrm>
            <a:off x="722313" y="2906713"/>
            <a:ext cx="7772400" cy="1500187"/>
          </a:xfrm>
        </p:spPr>
        <p:txBody>
          <a:bodyPr rtlCol="0"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Rectangle 3"/>
          <p:cNvSpPr>
            <a:spLocks noGrp="1"/>
          </p:cNvSpPr>
          <p:nvPr>
            <p:ph type="sldNum" sz="quarter" idx="10"/>
          </p:nvPr>
        </p:nvSpPr>
        <p:spPr/>
        <p:txBody>
          <a:bodyPr/>
          <a:lstStyle/>
          <a:p>
            <a:fld id="{9D640CEC-BF4F-4DB5-8486-CE1BA7DA8D8A}" type="slidenum">
              <a:rPr lang="fr-FR"/>
              <a:pPr/>
              <a:t>‹N°›</a:t>
            </a:fld>
            <a:endParaRPr lang="fr-F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Rectangle 1"/>
          <p:cNvSpPr>
            <a:spLocks noGrp="1"/>
          </p:cNvSpPr>
          <p:nvPr>
            <p:ph type="title"/>
          </p:nvPr>
        </p:nvSpPr>
        <p:spPr/>
        <p:txBody>
          <a:bodyPr rtlCol="0" anchor="ctr"/>
          <a:lstStyle/>
          <a:p>
            <a:r>
              <a:rPr lang="fr-FR"/>
              <a:t>Cliquez pour modifier le style du titre</a:t>
            </a:r>
          </a:p>
        </p:txBody>
      </p:sp>
      <p:sp>
        <p:nvSpPr>
          <p:cNvPr id="3" name="Rectangle 2"/>
          <p:cNvSpPr>
            <a:spLocks noGrp="1"/>
          </p:cNvSpPr>
          <p:nvPr>
            <p:ph sz="half" idx="1"/>
          </p:nvPr>
        </p:nvSpPr>
        <p:spPr>
          <a:xfrm>
            <a:off x="914400" y="1219200"/>
            <a:ext cx="3924300" cy="4876800"/>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3"/>
          <p:cNvSpPr>
            <a:spLocks noGrp="1"/>
          </p:cNvSpPr>
          <p:nvPr>
            <p:ph sz="half" idx="2"/>
          </p:nvPr>
        </p:nvSpPr>
        <p:spPr>
          <a:xfrm>
            <a:off x="4991100" y="1219200"/>
            <a:ext cx="3924300" cy="4876800"/>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Rectangle 4"/>
          <p:cNvSpPr>
            <a:spLocks noGrp="1"/>
          </p:cNvSpPr>
          <p:nvPr>
            <p:ph type="sldNum" sz="quarter" idx="10"/>
          </p:nvPr>
        </p:nvSpPr>
        <p:spPr/>
        <p:txBody>
          <a:bodyPr/>
          <a:lstStyle/>
          <a:p>
            <a:fld id="{953F82E3-BD10-43FF-A36F-422FB80504C7}" type="slidenum">
              <a:rPr lang="fr-FR"/>
              <a:pPr/>
              <a:t>‹N°›</a:t>
            </a:fld>
            <a:endParaRPr lang="fr-F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Rectangle 1"/>
          <p:cNvSpPr>
            <a:spLocks noGrp="1"/>
          </p:cNvSpPr>
          <p:nvPr>
            <p:ph type="title"/>
          </p:nvPr>
        </p:nvSpPr>
        <p:spPr>
          <a:xfrm>
            <a:off x="457200" y="274638"/>
            <a:ext cx="8229600" cy="1143000"/>
          </a:xfrm>
        </p:spPr>
        <p:txBody>
          <a:bodyPr rtlCol="0" anchor="ctr"/>
          <a:lstStyle>
            <a:lvl1pPr>
              <a:defRPr/>
            </a:lvl1pPr>
          </a:lstStyle>
          <a:p>
            <a:r>
              <a:rPr lang="fr-FR"/>
              <a:t>Cliquez pour modifier le style du titre</a:t>
            </a:r>
          </a:p>
        </p:txBody>
      </p:sp>
      <p:sp>
        <p:nvSpPr>
          <p:cNvPr id="3" name="Rectangle 2"/>
          <p:cNvSpPr>
            <a:spLocks noGrp="1"/>
          </p:cNvSpPr>
          <p:nvPr>
            <p:ph type="body" idx="1"/>
          </p:nvPr>
        </p:nvSpPr>
        <p:spPr>
          <a:xfrm>
            <a:off x="457200" y="1535113"/>
            <a:ext cx="4040188" cy="63976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Rectangle 3"/>
          <p:cNvSpPr>
            <a:spLocks noGrp="1"/>
          </p:cNvSpPr>
          <p:nvPr>
            <p:ph sz="half" idx="2"/>
          </p:nvPr>
        </p:nvSpPr>
        <p:spPr>
          <a:xfrm>
            <a:off x="457200" y="2174875"/>
            <a:ext cx="4040188" cy="3951288"/>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Rectangle 4"/>
          <p:cNvSpPr>
            <a:spLocks noGrp="1"/>
          </p:cNvSpPr>
          <p:nvPr>
            <p:ph type="body" sz="quarter" idx="3"/>
          </p:nvPr>
        </p:nvSpPr>
        <p:spPr>
          <a:xfrm>
            <a:off x="4645025" y="1535113"/>
            <a:ext cx="4041775" cy="63976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Rectangle 5"/>
          <p:cNvSpPr>
            <a:spLocks noGrp="1"/>
          </p:cNvSpPr>
          <p:nvPr>
            <p:ph sz="quarter" idx="4"/>
          </p:nvPr>
        </p:nvSpPr>
        <p:spPr>
          <a:xfrm>
            <a:off x="4645025" y="2174875"/>
            <a:ext cx="4041775" cy="3951288"/>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Rectangle 6"/>
          <p:cNvSpPr>
            <a:spLocks noGrp="1"/>
          </p:cNvSpPr>
          <p:nvPr>
            <p:ph type="sldNum" sz="quarter" idx="10"/>
          </p:nvPr>
        </p:nvSpPr>
        <p:spPr/>
        <p:txBody>
          <a:bodyPr/>
          <a:lstStyle/>
          <a:p>
            <a:fld id="{17D3E563-7086-456A-A446-81D432CA980C}" type="slidenum">
              <a:rPr lang="fr-FR"/>
              <a:pPr/>
              <a:t>‹N°›</a:t>
            </a:fld>
            <a:endParaRPr lang="fr-F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Rectangle 1"/>
          <p:cNvSpPr>
            <a:spLocks noGrp="1"/>
          </p:cNvSpPr>
          <p:nvPr>
            <p:ph type="title"/>
          </p:nvPr>
        </p:nvSpPr>
        <p:spPr/>
        <p:txBody>
          <a:bodyPr rtlCol="0" anchor="ctr"/>
          <a:lstStyle/>
          <a:p>
            <a:r>
              <a:rPr lang="fr-FR" dirty="0"/>
              <a:t>Cliquez pour modifier le style du titre</a:t>
            </a:r>
          </a:p>
        </p:txBody>
      </p:sp>
      <p:sp>
        <p:nvSpPr>
          <p:cNvPr id="3" name="Rectangle 2"/>
          <p:cNvSpPr>
            <a:spLocks noGrp="1"/>
          </p:cNvSpPr>
          <p:nvPr>
            <p:ph type="sldNum" sz="quarter" idx="10"/>
          </p:nvPr>
        </p:nvSpPr>
        <p:spPr/>
        <p:txBody>
          <a:bodyPr/>
          <a:lstStyle/>
          <a:p>
            <a:fld id="{E3EAFD53-958B-40AF-98D7-CD557998A285}" type="slidenum">
              <a:rPr lang="fr-FR"/>
              <a:pPr/>
              <a:t>‹N°›</a:t>
            </a:fld>
            <a:endParaRPr lang="fr-F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1"/>
          <p:cNvSpPr>
            <a:spLocks noGrp="1"/>
          </p:cNvSpPr>
          <p:nvPr>
            <p:ph type="sldNum" sz="quarter" idx="10"/>
          </p:nvPr>
        </p:nvSpPr>
        <p:spPr/>
        <p:txBody>
          <a:bodyPr/>
          <a:lstStyle/>
          <a:p>
            <a:fld id="{55E169F4-871C-46DC-971C-75D3D84FB504}" type="slidenum">
              <a:rPr lang="fr-FR"/>
              <a:pPr/>
              <a:t>‹N°›</a:t>
            </a:fld>
            <a:endParaRPr lang="fr-F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Rectangle 1"/>
          <p:cNvSpPr>
            <a:spLocks noGrp="1"/>
          </p:cNvSpPr>
          <p:nvPr>
            <p:ph type="title"/>
          </p:nvPr>
        </p:nvSpPr>
        <p:spPr>
          <a:xfrm>
            <a:off x="457200" y="273050"/>
            <a:ext cx="3008313" cy="1162050"/>
          </a:xfrm>
        </p:spPr>
        <p:txBody>
          <a:bodyPr rtlCol="0"/>
          <a:lstStyle>
            <a:lvl1pPr algn="l">
              <a:defRPr sz="2000" b="1"/>
            </a:lvl1pPr>
          </a:lstStyle>
          <a:p>
            <a:r>
              <a:rPr lang="fr-FR"/>
              <a:t>Cliquez pour modifier le style du titre</a:t>
            </a:r>
          </a:p>
        </p:txBody>
      </p:sp>
      <p:sp>
        <p:nvSpPr>
          <p:cNvPr id="3" name="Rectangle 2"/>
          <p:cNvSpPr>
            <a:spLocks noGrp="1"/>
          </p:cNvSpPr>
          <p:nvPr>
            <p:ph idx="1"/>
          </p:nvPr>
        </p:nvSpPr>
        <p:spPr>
          <a:xfrm>
            <a:off x="3575050" y="273050"/>
            <a:ext cx="5111750" cy="5853113"/>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3"/>
          <p:cNvSpPr>
            <a:spLocks noGrp="1"/>
          </p:cNvSpPr>
          <p:nvPr>
            <p:ph type="body" sz="half" idx="2"/>
          </p:nvPr>
        </p:nvSpPr>
        <p:spPr>
          <a:xfrm>
            <a:off x="457200" y="1435100"/>
            <a:ext cx="3008313" cy="4691063"/>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Rectangle 4"/>
          <p:cNvSpPr>
            <a:spLocks noGrp="1"/>
          </p:cNvSpPr>
          <p:nvPr>
            <p:ph type="sldNum" sz="quarter" idx="10"/>
          </p:nvPr>
        </p:nvSpPr>
        <p:spPr/>
        <p:txBody>
          <a:bodyPr/>
          <a:lstStyle/>
          <a:p>
            <a:fld id="{1C65D09E-057E-4A7E-87D3-7B615C80C279}" type="slidenum">
              <a:rPr lang="fr-FR"/>
              <a:pPr/>
              <a:t>‹N°›</a:t>
            </a:fld>
            <a:endParaRPr lang="fr-F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Rectangle 1"/>
          <p:cNvSpPr>
            <a:spLocks noGrp="1"/>
          </p:cNvSpPr>
          <p:nvPr>
            <p:ph type="title"/>
          </p:nvPr>
        </p:nvSpPr>
        <p:spPr>
          <a:xfrm>
            <a:off x="1792288" y="4800600"/>
            <a:ext cx="5486400" cy="566738"/>
          </a:xfrm>
        </p:spPr>
        <p:txBody>
          <a:bodyPr rtlCol="0"/>
          <a:lstStyle>
            <a:lvl1pPr algn="l">
              <a:defRPr sz="2000" b="1"/>
            </a:lvl1pPr>
          </a:lstStyle>
          <a:p>
            <a:r>
              <a:rPr lang="fr-FR"/>
              <a:t>Cliquez pour modifier le style du titre</a:t>
            </a:r>
          </a:p>
        </p:txBody>
      </p:sp>
      <p:sp>
        <p:nvSpPr>
          <p:cNvPr id="3" name="Rectangle 2"/>
          <p:cNvSpPr>
            <a:spLocks noGrp="1"/>
          </p:cNvSpPr>
          <p:nvPr>
            <p:ph type="pic" idx="1"/>
          </p:nvPr>
        </p:nvSpPr>
        <p:spPr>
          <a:xfrm>
            <a:off x="1792288" y="612775"/>
            <a:ext cx="5486400" cy="4114800"/>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4" name="Rectangle 3"/>
          <p:cNvSpPr>
            <a:spLocks noGrp="1"/>
          </p:cNvSpPr>
          <p:nvPr>
            <p:ph type="body" sz="half" idx="2"/>
          </p:nvPr>
        </p:nvSpPr>
        <p:spPr>
          <a:xfrm>
            <a:off x="1792288" y="5367338"/>
            <a:ext cx="5486400" cy="804862"/>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Rectangle 4"/>
          <p:cNvSpPr>
            <a:spLocks noGrp="1"/>
          </p:cNvSpPr>
          <p:nvPr>
            <p:ph type="sldNum" sz="quarter" idx="10"/>
          </p:nvPr>
        </p:nvSpPr>
        <p:spPr/>
        <p:txBody>
          <a:bodyPr/>
          <a:lstStyle/>
          <a:p>
            <a:fld id="{4379AADC-1E4C-4920-8EEE-EB24137E29FD}" type="slidenum">
              <a:rPr lang="fr-FR"/>
              <a:pPr/>
              <a:t>‹N°›</a:t>
            </a:fld>
            <a:endParaRPr lang="fr-F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x" preserve="1">
  <p:cSld name="Titre et texte">
    <p:spTree>
      <p:nvGrpSpPr>
        <p:cNvPr id="1" name=""/>
        <p:cNvGrpSpPr/>
        <p:nvPr/>
      </p:nvGrpSpPr>
      <p:grpSpPr>
        <a:xfrm>
          <a:off x="0" y="0"/>
          <a:ext cx="0" cy="0"/>
          <a:chOff x="0" y="0"/>
          <a:chExt cx="0" cy="0"/>
        </a:xfrm>
      </p:grpSpPr>
      <p:sp>
        <p:nvSpPr>
          <p:cNvPr id="2" name="Rectangle 1"/>
          <p:cNvSpPr>
            <a:spLocks noGrp="1"/>
          </p:cNvSpPr>
          <p:nvPr>
            <p:ph type="title"/>
          </p:nvPr>
        </p:nvSpPr>
        <p:spPr>
          <a:xfrm>
            <a:off x="228600" y="152400"/>
            <a:ext cx="8686800" cy="424732"/>
          </a:xfrm>
        </p:spPr>
        <p:txBody>
          <a:bodyPr rtlCol="0" anchor="t" anchorCtr="0">
            <a:spAutoFit/>
          </a:bodyPr>
          <a:lstStyle>
            <a:lvl1pPr>
              <a:defRPr sz="2400">
                <a:solidFill>
                  <a:schemeClr val="tx1"/>
                </a:solidFill>
              </a:defRPr>
            </a:lvl1pPr>
          </a:lstStyle>
          <a:p>
            <a:r>
              <a:rPr lang="fr-FR" dirty="0"/>
              <a:t>Cliquez pour modifier le style du titre</a:t>
            </a:r>
          </a:p>
        </p:txBody>
      </p:sp>
      <p:sp>
        <p:nvSpPr>
          <p:cNvPr id="3" name="Rectangle 2"/>
          <p:cNvSpPr>
            <a:spLocks noGrp="1"/>
          </p:cNvSpPr>
          <p:nvPr>
            <p:ph type="body" idx="1"/>
          </p:nvPr>
        </p:nvSpPr>
        <p:spPr>
          <a:xfrm>
            <a:off x="642910" y="1071546"/>
            <a:ext cx="8272490" cy="5500726"/>
          </a:xfrm>
        </p:spPr>
        <p:txBody>
          <a:bodyPr rtlCol="0"/>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Rectangle 3"/>
          <p:cNvSpPr>
            <a:spLocks noGrp="1"/>
          </p:cNvSpPr>
          <p:nvPr>
            <p:ph type="sldNum" sz="quarter" idx="10"/>
          </p:nvPr>
        </p:nvSpPr>
        <p:spPr/>
        <p:txBody>
          <a:bodyPr/>
          <a:lstStyle/>
          <a:p>
            <a:fld id="{8CF4B728-9506-4F75-9E9A-A810D1AD82BB}" type="slidenum">
              <a:rPr lang="fr-FR"/>
              <a:pPr/>
              <a:t>‹N°›</a:t>
            </a:fld>
            <a:endParaRPr lang="fr-F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Cliquez pour modifier le style du titre</a:t>
            </a:r>
            <a:endParaRPr lang="fr-FR" dirty="0"/>
          </a:p>
        </p:txBody>
      </p:sp>
      <p:sp>
        <p:nvSpPr>
          <p:cNvPr id="3" name="Espace réservé du numéro de diapositive 2"/>
          <p:cNvSpPr>
            <a:spLocks noGrp="1"/>
          </p:cNvSpPr>
          <p:nvPr>
            <p:ph type="sldNum" sz="quarter" idx="10"/>
          </p:nvPr>
        </p:nvSpPr>
        <p:spPr/>
        <p:txBody>
          <a:bodyPr/>
          <a:lstStyle/>
          <a:p>
            <a:fld id="{D3C9ADA2-9A2B-4C20-AA99-7A314975BC91}" type="slidenum">
              <a:rPr lang="fr-FR" smtClean="0"/>
              <a:pPr/>
              <a:t>‹N°›</a:t>
            </a:fld>
            <a:endParaRPr lang="fr-FR"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re et texte">
    <p:spTree>
      <p:nvGrpSpPr>
        <p:cNvPr id="1" name=""/>
        <p:cNvGrpSpPr/>
        <p:nvPr/>
      </p:nvGrpSpPr>
      <p:grpSpPr>
        <a:xfrm>
          <a:off x="0" y="0"/>
          <a:ext cx="0" cy="0"/>
          <a:chOff x="0" y="0"/>
          <a:chExt cx="0" cy="0"/>
        </a:xfrm>
      </p:grpSpPr>
      <p:sp>
        <p:nvSpPr>
          <p:cNvPr id="2" name="Titre 1"/>
          <p:cNvSpPr>
            <a:spLocks noGrp="1"/>
          </p:cNvSpPr>
          <p:nvPr>
            <p:ph type="title"/>
          </p:nvPr>
        </p:nvSpPr>
        <p:spPr>
          <a:xfrm>
            <a:off x="214282" y="71438"/>
            <a:ext cx="8229600" cy="571480"/>
          </a:xfrm>
        </p:spPr>
        <p:txBody>
          <a:bodyPr rtlCol="0">
            <a:normAutofit/>
          </a:bodyPr>
          <a:lstStyle>
            <a:lvl1pPr>
              <a:defRPr sz="3600"/>
            </a:lvl1pPr>
          </a:lstStyle>
          <a:p>
            <a:r>
              <a:rPr lang="fr-FR" dirty="0" smtClean="0"/>
              <a:t>Cliquez pour modifier le style du titre</a:t>
            </a:r>
            <a:endParaRPr lang="fr-FR" dirty="0"/>
          </a:p>
        </p:txBody>
      </p:sp>
      <p:sp>
        <p:nvSpPr>
          <p:cNvPr id="3" name="Espace réservé du texte 2"/>
          <p:cNvSpPr>
            <a:spLocks noGrp="1"/>
          </p:cNvSpPr>
          <p:nvPr>
            <p:ph type="body" idx="1"/>
          </p:nvPr>
        </p:nvSpPr>
        <p:spPr>
          <a:xfrm>
            <a:off x="428596" y="785794"/>
            <a:ext cx="8229600" cy="5357850"/>
          </a:xfrm>
        </p:spPr>
        <p:txBody>
          <a:bodyPr rtlCol="0"/>
          <a:lstStyle/>
          <a:p>
            <a:pPr lvl="0"/>
            <a:r>
              <a:rPr lang="fr-FR" dirty="0" smtClean="0"/>
              <a:t>Cliquez pour modifier les styles du texte du masque</a:t>
            </a:r>
            <a:endParaRPr lang="fr-FR" dirty="0"/>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e la date 3"/>
          <p:cNvSpPr>
            <a:spLocks noGrp="1"/>
          </p:cNvSpPr>
          <p:nvPr>
            <p:ph type="dt" sz="half" idx="10"/>
          </p:nvPr>
        </p:nvSpPr>
        <p:spPr>
          <a:xfrm>
            <a:off x="0" y="6565921"/>
            <a:ext cx="2009804" cy="292079"/>
          </a:xfrm>
          <a:prstGeom prst="rect">
            <a:avLst/>
          </a:prstGeom>
        </p:spPr>
        <p:txBody>
          <a:bodyPr/>
          <a:lstStyle/>
          <a:p>
            <a:fld id="{A825CD04-2960-4161-8593-2EF0EAD5D6D0}" type="datetime1">
              <a:rPr lang="fr-FR" smtClean="0"/>
              <a:pPr/>
              <a:t>24/10/2008</a:t>
            </a:fld>
            <a:endParaRPr lang="fr-FR" dirty="0"/>
          </a:p>
        </p:txBody>
      </p:sp>
      <p:sp>
        <p:nvSpPr>
          <p:cNvPr id="5" name="Espace réservé du pied de page 4"/>
          <p:cNvSpPr>
            <a:spLocks noGrp="1"/>
          </p:cNvSpPr>
          <p:nvPr>
            <p:ph type="ftr" sz="quarter" idx="11"/>
          </p:nvPr>
        </p:nvSpPr>
        <p:spPr>
          <a:xfrm>
            <a:off x="2786050" y="6572272"/>
            <a:ext cx="2895600" cy="285728"/>
          </a:xfrm>
          <a:prstGeom prst="rect">
            <a:avLst/>
          </a:prstGeom>
        </p:spPr>
        <p:txBody>
          <a:bodyPr/>
          <a:lstStyle/>
          <a:p>
            <a:r>
              <a:rPr lang="fr-FR" smtClean="0"/>
              <a:t>David Partouche (c) \Orsys Version 0.1</a:t>
            </a:r>
            <a:endParaRPr lang="fr-FR"/>
          </a:p>
        </p:txBody>
      </p:sp>
      <p:sp>
        <p:nvSpPr>
          <p:cNvPr id="6" name="Espace réservé du numéro de diapositive 5"/>
          <p:cNvSpPr>
            <a:spLocks noGrp="1"/>
          </p:cNvSpPr>
          <p:nvPr>
            <p:ph type="sldNum" sz="quarter" idx="12"/>
          </p:nvPr>
        </p:nvSpPr>
        <p:spPr>
          <a:xfrm>
            <a:off x="8610600" y="6572272"/>
            <a:ext cx="533400" cy="285728"/>
          </a:xfrm>
        </p:spPr>
        <p:txBody>
          <a:bodyPr/>
          <a:lstStyle>
            <a:lvl1pPr algn="ctr">
              <a:defRPr sz="1200"/>
            </a:lvl1pPr>
          </a:lstStyle>
          <a:p>
            <a:fld id="{25A9F4B7-69CE-413F-9043-DE498967B12B}" type="slidenum">
              <a:rPr lang="fr-FR" smtClean="0"/>
              <a:pPr/>
              <a:t>‹N°›</a:t>
            </a:fld>
            <a:endParaRPr lang="fr-FR" dirty="0"/>
          </a:p>
        </p:txBody>
      </p:sp>
      <p:sp>
        <p:nvSpPr>
          <p:cNvPr id="7" name="Placer ici le titre de chapitre"/>
          <p:cNvSpPr>
            <a:spLocks noGrp="1"/>
          </p:cNvSpPr>
          <p:nvPr>
            <p:ph sz="quarter" idx="13"/>
          </p:nvPr>
        </p:nvSpPr>
        <p:spPr>
          <a:xfrm>
            <a:off x="0" y="6215082"/>
            <a:ext cx="9144000" cy="428604"/>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noAutofit/>
          </a:bodyPr>
          <a:lstStyle>
            <a:lvl1pPr algn="r">
              <a:buNone/>
              <a:defRPr lang="fr-FR" sz="2000" b="1" dirty="0" smtClean="0">
                <a:solidFill>
                  <a:srgbClr val="FF0066"/>
                </a:solidFill>
              </a:defRPr>
            </a:lvl1pPr>
          </a:lstStyle>
          <a:p>
            <a:pPr lvl="0"/>
            <a:r>
              <a:rPr lang="fr-FR" dirty="0" smtClean="0"/>
              <a:t>Cliquez pour modifier les styles du texte du masque</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71406" y="0"/>
            <a:ext cx="8215338" cy="571480"/>
          </a:xfrm>
        </p:spPr>
        <p:txBody>
          <a:bodyPr>
            <a:normAutofit/>
          </a:bodyPr>
          <a:lstStyle>
            <a:lvl1pPr>
              <a:defRPr sz="3200"/>
            </a:lvl1pPr>
          </a:lstStyle>
          <a:p>
            <a:r>
              <a:rPr lang="fr-FR" dirty="0" smtClean="0"/>
              <a:t>Cliquez pour modifier le style du titre</a:t>
            </a:r>
            <a:endParaRPr lang="en-US" dirty="0"/>
          </a:p>
        </p:txBody>
      </p:sp>
      <p:sp>
        <p:nvSpPr>
          <p:cNvPr id="3" name="Espace réservé du contenu 2"/>
          <p:cNvSpPr>
            <a:spLocks noGrp="1"/>
          </p:cNvSpPr>
          <p:nvPr>
            <p:ph idx="1"/>
          </p:nvPr>
        </p:nvSpPr>
        <p:spPr>
          <a:xfrm>
            <a:off x="142844" y="785794"/>
            <a:ext cx="8786874" cy="5286412"/>
          </a:xfrm>
        </p:spPr>
        <p:txBody>
          <a:bodyPr/>
          <a:lstStyle/>
          <a:p>
            <a:pPr lvl="0"/>
            <a:r>
              <a:rPr lang="fr-FR" dirty="0" smtClean="0"/>
              <a:t>Cliquez pour modifier les styles du texte du masque</a:t>
            </a:r>
            <a:endParaRPr lang="fr-FR" dirty="0"/>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en-US" dirty="0"/>
          </a:p>
        </p:txBody>
      </p:sp>
      <p:sp>
        <p:nvSpPr>
          <p:cNvPr id="9" name="Placer ici le titre de chapitre"/>
          <p:cNvSpPr>
            <a:spLocks noGrp="1"/>
          </p:cNvSpPr>
          <p:nvPr>
            <p:ph sz="quarter" idx="13"/>
          </p:nvPr>
        </p:nvSpPr>
        <p:spPr>
          <a:xfrm>
            <a:off x="0" y="6215082"/>
            <a:ext cx="9144000" cy="428604"/>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vert="horz" lIns="91440">
            <a:noAutofit/>
          </a:bodyPr>
          <a:lstStyle>
            <a:lvl1pPr algn="r">
              <a:buNone/>
              <a:defRPr lang="fr-FR" sz="2000" b="1" kern="1200" dirty="0" smtClean="0">
                <a:solidFill>
                  <a:srgbClr val="FF0066"/>
                </a:solidFill>
                <a:latin typeface="+mn-lt"/>
                <a:ea typeface="+mn-ea"/>
                <a:cs typeface="+mn-cs"/>
              </a:defRPr>
            </a:lvl1pPr>
          </a:lstStyle>
          <a:p>
            <a:pPr marL="320040" lvl="0" indent="-320040" algn="r" rtl="0" latinLnBrk="0">
              <a:spcBef>
                <a:spcPct val="20000"/>
              </a:spcBef>
              <a:buClr>
                <a:schemeClr val="accent1"/>
              </a:buClr>
              <a:buSzPct val="70000"/>
              <a:buFont typeface="Wingdings 2"/>
              <a:buNone/>
            </a:pPr>
            <a:r>
              <a:rPr lang="fr-FR" dirty="0" smtClean="0"/>
              <a:t>Cliquez pour modifier les styles du texte du masque</a:t>
            </a:r>
          </a:p>
        </p:txBody>
      </p:sp>
      <p:sp>
        <p:nvSpPr>
          <p:cNvPr id="12" name="Espace réservé de la date 11"/>
          <p:cNvSpPr>
            <a:spLocks noGrp="1"/>
          </p:cNvSpPr>
          <p:nvPr>
            <p:ph type="dt" sz="half" idx="14"/>
          </p:nvPr>
        </p:nvSpPr>
        <p:spPr>
          <a:xfrm>
            <a:off x="0" y="6565921"/>
            <a:ext cx="2009804" cy="292079"/>
          </a:xfrm>
          <a:prstGeom prst="rect">
            <a:avLst/>
          </a:prstGeom>
        </p:spPr>
        <p:txBody>
          <a:bodyPr/>
          <a:lstStyle/>
          <a:p>
            <a:fld id="{ADB9101B-D7C5-4933-921D-90522C1F0757}" type="datetime1">
              <a:rPr lang="fr-FR" smtClean="0"/>
              <a:pPr/>
              <a:t>24/10/2008</a:t>
            </a:fld>
            <a:endParaRPr lang="fr-FR" dirty="0"/>
          </a:p>
        </p:txBody>
      </p:sp>
      <p:sp>
        <p:nvSpPr>
          <p:cNvPr id="13" name="Espace réservé du numéro de diapositive 12"/>
          <p:cNvSpPr>
            <a:spLocks noGrp="1"/>
          </p:cNvSpPr>
          <p:nvPr>
            <p:ph type="sldNum" sz="quarter" idx="15"/>
          </p:nvPr>
        </p:nvSpPr>
        <p:spPr>
          <a:xfrm>
            <a:off x="8501090" y="6492875"/>
            <a:ext cx="533400" cy="365125"/>
          </a:xfrm>
        </p:spPr>
        <p:txBody>
          <a:bodyPr/>
          <a:lstStyle/>
          <a:p>
            <a:fld id="{25A9F4B7-69CE-413F-9043-DE498967B12B}" type="slidenum">
              <a:rPr lang="fr-FR" smtClean="0"/>
              <a:pPr/>
              <a:t>‹N°›</a:t>
            </a:fld>
            <a:endParaRPr lang="fr-FR" dirty="0"/>
          </a:p>
        </p:txBody>
      </p:sp>
      <p:sp>
        <p:nvSpPr>
          <p:cNvPr id="14" name="Espace réservé du pied de page 13"/>
          <p:cNvSpPr>
            <a:spLocks noGrp="1"/>
          </p:cNvSpPr>
          <p:nvPr>
            <p:ph type="ftr" sz="quarter" idx="16"/>
          </p:nvPr>
        </p:nvSpPr>
        <p:spPr>
          <a:xfrm>
            <a:off x="2428860" y="6572272"/>
            <a:ext cx="2895600" cy="285728"/>
          </a:xfrm>
          <a:prstGeom prst="rect">
            <a:avLst/>
          </a:prstGeom>
        </p:spPr>
        <p:txBody>
          <a:bodyPr/>
          <a:lstStyle/>
          <a:p>
            <a:pPr algn="l"/>
            <a:r>
              <a:rPr lang="fr-FR" dirty="0" smtClean="0">
                <a:solidFill>
                  <a:schemeClr val="tx2">
                    <a:shade val="50000"/>
                  </a:schemeClr>
                </a:solidFill>
              </a:rPr>
              <a:t>David Partouche (c) \</a:t>
            </a:r>
            <a:r>
              <a:rPr lang="fr-FR" dirty="0" err="1" smtClean="0">
                <a:solidFill>
                  <a:schemeClr val="tx2">
                    <a:shade val="50000"/>
                  </a:schemeClr>
                </a:solidFill>
              </a:rPr>
              <a:t>Orsys</a:t>
            </a:r>
            <a:r>
              <a:rPr lang="fr-FR" dirty="0" smtClean="0">
                <a:solidFill>
                  <a:schemeClr val="tx2">
                    <a:shade val="50000"/>
                  </a:schemeClr>
                </a:solidFill>
              </a:rPr>
              <a:t> Version 0.1</a:t>
            </a:r>
            <a:endParaRPr lang="en-US" dirty="0">
              <a:solidFill>
                <a:schemeClr val="tx2">
                  <a:shade val="50000"/>
                </a:schemeClr>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049" name="Rectangle 25"/>
          <p:cNvSpPr>
            <a:spLocks noChangeArrowheads="1"/>
          </p:cNvSpPr>
          <p:nvPr userDrawn="1"/>
        </p:nvSpPr>
        <p:spPr bwMode="auto">
          <a:xfrm>
            <a:off x="214282" y="6488692"/>
            <a:ext cx="8929718" cy="369332"/>
          </a:xfrm>
          <a:prstGeom prst="rect">
            <a:avLst/>
          </a:prstGeom>
          <a:solidFill>
            <a:schemeClr val="accent1"/>
          </a:solidFill>
          <a:ln w="9525" cap="flat" cmpd="sng" algn="ctr">
            <a:noFill/>
            <a:prstDash val="solid"/>
            <a:miter lim="800000"/>
            <a:headEnd type="none" w="med" len="med"/>
            <a:tailEnd type="none" w="med" len="med"/>
          </a:ln>
          <a:effectLst/>
        </p:spPr>
        <p:txBody>
          <a:bodyPr vert="horz" wrap="square" lIns="91440" tIns="45720" rIns="91440" bIns="45720" anchor="ctr" compatLnSpc="1">
            <a:spAutoFit/>
          </a:bodyPr>
          <a:lstStyle/>
          <a:p>
            <a:endParaRPr lang="fr-FR"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027" name="Rectangle 3"/>
          <p:cNvSpPr>
            <a:spLocks noChangeArrowheads="1"/>
          </p:cNvSpPr>
          <p:nvPr/>
        </p:nvSpPr>
        <p:spPr bwMode="auto">
          <a:xfrm>
            <a:off x="0" y="0"/>
            <a:ext cx="285719" cy="6858000"/>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fr-FR" dirty="0"/>
          </a:p>
        </p:txBody>
      </p:sp>
      <p:sp>
        <p:nvSpPr>
          <p:cNvPr id="1028" name="Rectangle 4"/>
          <p:cNvSpPr>
            <a:spLocks noChangeArrowheads="1"/>
          </p:cNvSpPr>
          <p:nvPr/>
        </p:nvSpPr>
        <p:spPr bwMode="auto">
          <a:xfrm>
            <a:off x="214282" y="0"/>
            <a:ext cx="2714644" cy="928670"/>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fr-FR" dirty="0"/>
          </a:p>
        </p:txBody>
      </p:sp>
      <p:sp>
        <p:nvSpPr>
          <p:cNvPr id="1031" name="Rectangle 7"/>
          <p:cNvSpPr>
            <a:spLocks noGrp="1" noChangeArrowheads="1"/>
          </p:cNvSpPr>
          <p:nvPr>
            <p:ph type="title"/>
          </p:nvPr>
        </p:nvSpPr>
        <p:spPr bwMode="auto">
          <a:xfrm>
            <a:off x="228600" y="152400"/>
            <a:ext cx="8686800" cy="704832"/>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anchor="b" compatLnSpc="1"/>
          <a:lstStyle/>
          <a:p>
            <a:pPr lvl="0"/>
            <a:r>
              <a:rPr lang="fr-FR" dirty="0"/>
              <a:t>Cliquez pour modifier le style du titre du masque</a:t>
            </a:r>
          </a:p>
        </p:txBody>
      </p:sp>
      <p:sp>
        <p:nvSpPr>
          <p:cNvPr id="1032" name="Rectangle 8"/>
          <p:cNvSpPr>
            <a:spLocks noGrp="1" noChangeArrowheads="1"/>
          </p:cNvSpPr>
          <p:nvPr>
            <p:ph type="body" idx="1"/>
          </p:nvPr>
        </p:nvSpPr>
        <p:spPr bwMode="auto">
          <a:xfrm>
            <a:off x="500034" y="1071546"/>
            <a:ext cx="8415366" cy="5357850"/>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anchor="t" compatLnSpc="1"/>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039" name="Rectangle 15"/>
          <p:cNvSpPr>
            <a:spLocks noGrp="1" noChangeArrowheads="1"/>
          </p:cNvSpPr>
          <p:nvPr>
            <p:ph type="sldNum" sz="quarter" idx="4"/>
          </p:nvPr>
        </p:nvSpPr>
        <p:spPr bwMode="auto">
          <a:xfrm>
            <a:off x="84138" y="6496050"/>
            <a:ext cx="587375" cy="336550"/>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anchor="b" anchorCtr="1" compatLnSpc="1">
            <a:spAutoFit/>
          </a:bodyPr>
          <a:lstStyle>
            <a:lvl1pPr algn="l" fontAlgn="base">
              <a:spcBef>
                <a:spcPct val="0"/>
              </a:spcBef>
              <a:spcAft>
                <a:spcPct val="0"/>
              </a:spcAft>
              <a:defRPr sz="1600" b="1">
                <a:solidFill>
                  <a:schemeClr val="bg1">
                    <a:alpha val="100000"/>
                  </a:schemeClr>
                </a:solidFill>
                <a:latin typeface="+mn-lt"/>
              </a:defRPr>
            </a:lvl1pPr>
          </a:lstStyle>
          <a:p>
            <a:fld id="{D3C9ADA2-9A2B-4C20-AA99-7A314975BC91}" type="slidenum">
              <a:rPr lang="fr-FR"/>
              <a:pPr/>
              <a:t>‹N°›</a:t>
            </a:fld>
            <a:endParaRPr lang="fr-FR" dirty="0"/>
          </a:p>
        </p:txBody>
      </p:sp>
      <p:grpSp>
        <p:nvGrpSpPr>
          <p:cNvPr id="1045" name="Group 21"/>
          <p:cNvGrpSpPr>
            <a:grpSpLocks/>
          </p:cNvGrpSpPr>
          <p:nvPr/>
        </p:nvGrpSpPr>
        <p:grpSpPr bwMode="auto">
          <a:xfrm>
            <a:off x="285720" y="642918"/>
            <a:ext cx="8610600" cy="319088"/>
            <a:chOff x="144" y="1248"/>
            <a:chExt cx="4656" cy="201"/>
          </a:xfrm>
        </p:grpSpPr>
        <p:sp>
          <p:nvSpPr>
            <p:cNvPr id="1036" name="AutoShape 12"/>
            <p:cNvSpPr>
              <a:spLocks noChangeArrowheads="1"/>
            </p:cNvSpPr>
            <p:nvPr/>
          </p:nvSpPr>
          <p:spPr bwMode="auto">
            <a:xfrm>
              <a:off x="384" y="1248"/>
              <a:ext cx="4416" cy="200"/>
            </a:xfrm>
            <a:prstGeom prst="roundRect">
              <a:avLst>
                <a:gd name="adj" fmla="val 0"/>
              </a:avLst>
            </a:prstGeom>
            <a:solidFill>
              <a:schemeClr val="bg2"/>
            </a:solidFill>
            <a:ln w="9525" cap="flat" cmpd="sng" algn="ctr">
              <a:noFill/>
              <a:prstDash val="solid"/>
              <a:round/>
              <a:headEnd type="none" w="med" len="med"/>
              <a:tailEnd type="none" w="med" len="med"/>
            </a:ln>
            <a:effectLst/>
          </p:spPr>
          <p:txBody>
            <a:bodyPr vert="horz" wrap="none" lIns="91440" tIns="45720" rIns="91440" bIns="45720" anchor="ctr" compatLnSpc="1"/>
            <a:lstStyle/>
            <a:p>
              <a:endParaRPr lang="fr-FR" dirty="0"/>
            </a:p>
          </p:txBody>
        </p:sp>
        <p:sp>
          <p:nvSpPr>
            <p:cNvPr id="1044" name="AutoShape 20"/>
            <p:cNvSpPr>
              <a:spLocks noChangeArrowheads="1"/>
            </p:cNvSpPr>
            <p:nvPr/>
          </p:nvSpPr>
          <p:spPr bwMode="auto">
            <a:xfrm flipH="1">
              <a:off x="144" y="1248"/>
              <a:ext cx="248" cy="201"/>
            </a:xfrm>
            <a:prstGeom prst="flowChartDelay">
              <a:avLst/>
            </a:prstGeom>
            <a:solidFill>
              <a:schemeClr val="bg2"/>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fr-FR" dirty="0"/>
            </a:p>
          </p:txBody>
        </p:sp>
      </p:grpSp>
      <p:sp>
        <p:nvSpPr>
          <p:cNvPr id="1050" name="Text Box 26"/>
          <p:cNvSpPr txBox="1">
            <a:spLocks noChangeArrowheads="1"/>
          </p:cNvSpPr>
          <p:nvPr userDrawn="1"/>
        </p:nvSpPr>
        <p:spPr bwMode="auto">
          <a:xfrm>
            <a:off x="428596" y="6550223"/>
            <a:ext cx="8715404" cy="307777"/>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anchor="t" compatLnSpc="1">
            <a:spAutoFit/>
          </a:bodyPr>
          <a:lstStyle/>
          <a:p>
            <a:pPr algn="ctr" fontAlgn="base">
              <a:spcBef>
                <a:spcPct val="50000"/>
              </a:spcBef>
              <a:spcAft>
                <a:spcPct val="0"/>
              </a:spcAft>
            </a:pPr>
            <a:r>
              <a:rPr lang="fr-FR" sz="1400" b="1" dirty="0" smtClean="0">
                <a:solidFill>
                  <a:schemeClr val="bg1">
                    <a:alpha val="100000"/>
                  </a:schemeClr>
                </a:solidFill>
                <a:latin typeface="Arial"/>
              </a:rPr>
              <a:t>© Partouche</a:t>
            </a:r>
            <a:r>
              <a:rPr lang="fr-FR" sz="1400" b="1" baseline="0" dirty="0" smtClean="0">
                <a:solidFill>
                  <a:schemeClr val="bg1">
                    <a:alpha val="100000"/>
                  </a:schemeClr>
                </a:solidFill>
                <a:latin typeface="Arial"/>
              </a:rPr>
              <a:t> David / 2007 version 0.1</a:t>
            </a:r>
            <a:endParaRPr lang="fr-FR" sz="1400" b="1" dirty="0">
              <a:solidFill>
                <a:schemeClr val="bg1">
                  <a:alpha val="100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ftr="0" dt="0"/>
  <p:txStyles>
    <p:titleStyle>
      <a:lvl1pPr algn="l" fontAlgn="base">
        <a:lnSpc>
          <a:spcPct val="90000"/>
        </a:lnSpc>
        <a:spcBef>
          <a:spcPct val="0"/>
        </a:spcBef>
        <a:spcAft>
          <a:spcPct val="0"/>
        </a:spcAft>
        <a:defRPr sz="2800" b="1">
          <a:solidFill>
            <a:srgbClr val="000000">
              <a:alpha val="100000"/>
            </a:srgbClr>
          </a:solidFill>
          <a:latin typeface="+mj-lt"/>
          <a:ea typeface="+mj-ea"/>
          <a:cs typeface="+mj-cs"/>
        </a:defRPr>
      </a:lvl1pPr>
      <a:lvl2pPr algn="l" fontAlgn="base">
        <a:lnSpc>
          <a:spcPct val="90000"/>
        </a:lnSpc>
        <a:spcBef>
          <a:spcPct val="0"/>
        </a:spcBef>
        <a:spcAft>
          <a:spcPct val="0"/>
        </a:spcAft>
        <a:defRPr sz="2800" b="1">
          <a:solidFill>
            <a:srgbClr val="000000">
              <a:alpha val="100000"/>
            </a:srgbClr>
          </a:solidFill>
          <a:latin typeface="Arial Black"/>
        </a:defRPr>
      </a:lvl2pPr>
      <a:lvl3pPr algn="l" fontAlgn="base">
        <a:lnSpc>
          <a:spcPct val="90000"/>
        </a:lnSpc>
        <a:spcBef>
          <a:spcPct val="0"/>
        </a:spcBef>
        <a:spcAft>
          <a:spcPct val="0"/>
        </a:spcAft>
        <a:defRPr sz="2800" b="1">
          <a:solidFill>
            <a:srgbClr val="000000">
              <a:alpha val="100000"/>
            </a:srgbClr>
          </a:solidFill>
          <a:latin typeface="Arial Black"/>
        </a:defRPr>
      </a:lvl3pPr>
      <a:lvl4pPr algn="l" fontAlgn="base">
        <a:lnSpc>
          <a:spcPct val="90000"/>
        </a:lnSpc>
        <a:spcBef>
          <a:spcPct val="0"/>
        </a:spcBef>
        <a:spcAft>
          <a:spcPct val="0"/>
        </a:spcAft>
        <a:defRPr sz="2800" b="1">
          <a:solidFill>
            <a:srgbClr val="000000">
              <a:alpha val="100000"/>
            </a:srgbClr>
          </a:solidFill>
          <a:latin typeface="Arial Black"/>
        </a:defRPr>
      </a:lvl4pPr>
      <a:lvl5pPr algn="l" fontAlgn="base">
        <a:lnSpc>
          <a:spcPct val="90000"/>
        </a:lnSpc>
        <a:spcBef>
          <a:spcPct val="0"/>
        </a:spcBef>
        <a:spcAft>
          <a:spcPct val="0"/>
        </a:spcAft>
        <a:defRPr sz="2800" b="1">
          <a:solidFill>
            <a:srgbClr val="000000">
              <a:alpha val="100000"/>
            </a:srgbClr>
          </a:solidFill>
          <a:latin typeface="Arial Black"/>
        </a:defRPr>
      </a:lvl5pPr>
      <a:lvl6pPr marL="457200" algn="l" fontAlgn="base">
        <a:lnSpc>
          <a:spcPct val="90000"/>
        </a:lnSpc>
        <a:spcBef>
          <a:spcPct val="0"/>
        </a:spcBef>
        <a:spcAft>
          <a:spcPct val="0"/>
        </a:spcAft>
        <a:defRPr sz="2800" b="1">
          <a:solidFill>
            <a:srgbClr val="000000">
              <a:alpha val="100000"/>
            </a:srgbClr>
          </a:solidFill>
          <a:latin typeface="Arial Black"/>
        </a:defRPr>
      </a:lvl6pPr>
      <a:lvl7pPr marL="914400" algn="l" fontAlgn="base">
        <a:lnSpc>
          <a:spcPct val="90000"/>
        </a:lnSpc>
        <a:spcBef>
          <a:spcPct val="0"/>
        </a:spcBef>
        <a:spcAft>
          <a:spcPct val="0"/>
        </a:spcAft>
        <a:defRPr sz="2800" b="1">
          <a:solidFill>
            <a:srgbClr val="000000">
              <a:alpha val="100000"/>
            </a:srgbClr>
          </a:solidFill>
          <a:latin typeface="Arial Black"/>
        </a:defRPr>
      </a:lvl7pPr>
      <a:lvl8pPr marL="1371600" algn="l" fontAlgn="base">
        <a:lnSpc>
          <a:spcPct val="90000"/>
        </a:lnSpc>
        <a:spcBef>
          <a:spcPct val="0"/>
        </a:spcBef>
        <a:spcAft>
          <a:spcPct val="0"/>
        </a:spcAft>
        <a:defRPr sz="2800" b="1">
          <a:solidFill>
            <a:srgbClr val="000000">
              <a:alpha val="100000"/>
            </a:srgbClr>
          </a:solidFill>
          <a:latin typeface="Arial Black"/>
        </a:defRPr>
      </a:lvl8pPr>
      <a:lvl9pPr marL="1828800" algn="l" fontAlgn="base">
        <a:lnSpc>
          <a:spcPct val="90000"/>
        </a:lnSpc>
        <a:spcBef>
          <a:spcPct val="0"/>
        </a:spcBef>
        <a:spcAft>
          <a:spcPct val="0"/>
        </a:spcAft>
        <a:defRPr sz="2800" b="1">
          <a:solidFill>
            <a:srgbClr val="000000">
              <a:alpha val="100000"/>
            </a:srgbClr>
          </a:solidFill>
          <a:latin typeface="Arial Black"/>
        </a:defRPr>
      </a:lvl9pPr>
    </p:titleStyle>
    <p:bodyStyle>
      <a:lvl1pPr marL="342900" indent="-342900" algn="l" fontAlgn="base">
        <a:spcBef>
          <a:spcPct val="20000"/>
        </a:spcBef>
        <a:spcAft>
          <a:spcPct val="0"/>
        </a:spcAft>
        <a:buClr>
          <a:schemeClr val="tx1">
            <a:alpha val="100000"/>
          </a:schemeClr>
        </a:buClr>
        <a:buSzPct val="75000"/>
        <a:buFont typeface="Wingdings"/>
        <a:buChar char="l"/>
        <a:defRPr sz="2800">
          <a:solidFill>
            <a:schemeClr val="tx1">
              <a:alpha val="100000"/>
            </a:schemeClr>
          </a:solidFill>
          <a:latin typeface="+mn-lt"/>
          <a:ea typeface="+mn-ea"/>
          <a:cs typeface="+mn-cs"/>
        </a:defRPr>
      </a:lvl1pPr>
      <a:lvl2pPr marL="742950" indent="-285750" algn="l" fontAlgn="base">
        <a:spcBef>
          <a:spcPct val="20000"/>
        </a:spcBef>
        <a:spcAft>
          <a:spcPct val="0"/>
        </a:spcAft>
        <a:buClr>
          <a:schemeClr val="tx1">
            <a:alpha val="100000"/>
          </a:schemeClr>
        </a:buClr>
        <a:buSzPct val="75000"/>
        <a:buChar char="–"/>
        <a:defRPr sz="2400">
          <a:solidFill>
            <a:schemeClr val="tx1">
              <a:alpha val="100000"/>
            </a:schemeClr>
          </a:solidFill>
          <a:latin typeface="+mn-lt"/>
        </a:defRPr>
      </a:lvl2pPr>
      <a:lvl3pPr marL="1143000" indent="-228600" algn="l" fontAlgn="base">
        <a:spcBef>
          <a:spcPct val="20000"/>
        </a:spcBef>
        <a:spcAft>
          <a:spcPct val="0"/>
        </a:spcAft>
        <a:buClr>
          <a:schemeClr val="tx1">
            <a:alpha val="100000"/>
          </a:schemeClr>
        </a:buClr>
        <a:buSzPct val="75000"/>
        <a:buFont typeface="Wingdings"/>
        <a:buChar char="ü"/>
        <a:defRPr sz="2000">
          <a:solidFill>
            <a:schemeClr val="tx1">
              <a:alpha val="100000"/>
            </a:schemeClr>
          </a:solidFill>
          <a:latin typeface="+mn-lt"/>
        </a:defRPr>
      </a:lvl3pPr>
      <a:lvl4pPr marL="1600200" indent="-228600" algn="l" fontAlgn="base">
        <a:spcBef>
          <a:spcPct val="20000"/>
        </a:spcBef>
        <a:spcAft>
          <a:spcPct val="0"/>
        </a:spcAft>
        <a:buClr>
          <a:schemeClr val="tx1">
            <a:alpha val="100000"/>
          </a:schemeClr>
        </a:buClr>
        <a:buSzPct val="80000"/>
        <a:buChar char="–"/>
        <a:defRPr>
          <a:solidFill>
            <a:schemeClr val="tx1">
              <a:alpha val="100000"/>
            </a:schemeClr>
          </a:solidFill>
          <a:latin typeface="+mn-lt"/>
        </a:defRPr>
      </a:lvl4pPr>
      <a:lvl5pPr marL="2057400" indent="-228600" algn="l" fontAlgn="base">
        <a:spcBef>
          <a:spcPct val="20000"/>
        </a:spcBef>
        <a:spcAft>
          <a:spcPct val="0"/>
        </a:spcAft>
        <a:buClr>
          <a:schemeClr val="tx1">
            <a:alpha val="100000"/>
          </a:schemeClr>
        </a:buClr>
        <a:buSzPct val="65000"/>
        <a:buFont typeface="Wingdings"/>
        <a:buChar char="l"/>
        <a:defRPr>
          <a:solidFill>
            <a:schemeClr val="tx1">
              <a:alpha val="100000"/>
            </a:schemeClr>
          </a:solidFill>
          <a:latin typeface="+mn-lt"/>
        </a:defRPr>
      </a:lvl5pPr>
      <a:lvl6pPr marL="2514600" indent="-228600" algn="l" fontAlgn="base">
        <a:spcBef>
          <a:spcPct val="20000"/>
        </a:spcBef>
        <a:spcAft>
          <a:spcPct val="0"/>
        </a:spcAft>
        <a:buClr>
          <a:schemeClr val="tx1">
            <a:alpha val="100000"/>
          </a:schemeClr>
        </a:buClr>
        <a:buSzPct val="65000"/>
        <a:buFont typeface="Wingdings"/>
        <a:buChar char="l"/>
        <a:defRPr>
          <a:solidFill>
            <a:schemeClr val="tx1">
              <a:alpha val="100000"/>
            </a:schemeClr>
          </a:solidFill>
          <a:latin typeface="+mn-lt"/>
        </a:defRPr>
      </a:lvl6pPr>
      <a:lvl7pPr marL="2971800" indent="-228600" algn="l" fontAlgn="base">
        <a:spcBef>
          <a:spcPct val="20000"/>
        </a:spcBef>
        <a:spcAft>
          <a:spcPct val="0"/>
        </a:spcAft>
        <a:buClr>
          <a:schemeClr val="tx1">
            <a:alpha val="100000"/>
          </a:schemeClr>
        </a:buClr>
        <a:buSzPct val="65000"/>
        <a:buFont typeface="Wingdings"/>
        <a:buChar char="l"/>
        <a:defRPr>
          <a:solidFill>
            <a:schemeClr val="tx1">
              <a:alpha val="100000"/>
            </a:schemeClr>
          </a:solidFill>
          <a:latin typeface="+mn-lt"/>
        </a:defRPr>
      </a:lvl7pPr>
      <a:lvl8pPr marL="3429000" indent="-228600" algn="l" fontAlgn="base">
        <a:spcBef>
          <a:spcPct val="20000"/>
        </a:spcBef>
        <a:spcAft>
          <a:spcPct val="0"/>
        </a:spcAft>
        <a:buClr>
          <a:schemeClr val="tx1">
            <a:alpha val="100000"/>
          </a:schemeClr>
        </a:buClr>
        <a:buSzPct val="65000"/>
        <a:buFont typeface="Wingdings"/>
        <a:buChar char="l"/>
        <a:defRPr>
          <a:solidFill>
            <a:schemeClr val="tx1">
              <a:alpha val="100000"/>
            </a:schemeClr>
          </a:solidFill>
          <a:latin typeface="+mn-lt"/>
        </a:defRPr>
      </a:lvl8pPr>
      <a:lvl9pPr marL="3886200" indent="-228600" algn="l" fontAlgn="base">
        <a:spcBef>
          <a:spcPct val="20000"/>
        </a:spcBef>
        <a:spcAft>
          <a:spcPct val="0"/>
        </a:spcAft>
        <a:buClr>
          <a:schemeClr val="tx1">
            <a:alpha val="100000"/>
          </a:schemeClr>
        </a:buClr>
        <a:buSzPct val="65000"/>
        <a:buFont typeface="Wingdings"/>
        <a:buChar char="l"/>
        <a:defRPr>
          <a:solidFill>
            <a:schemeClr val="tx1">
              <a:alpha val="100000"/>
            </a:schemeClr>
          </a:solidFill>
          <a:latin typeface="+mn-lt"/>
        </a:defRPr>
      </a:lvl9pPr>
    </p:bodyStyle>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diagramColors" Target="../diagrams/colors1.xml"/><Relationship Id="rId2" Type="http://schemas.openxmlformats.org/officeDocument/2006/relationships/slideLayout" Target="../slideLayouts/slideLayout13.xml"/><Relationship Id="rId1" Type="http://schemas.openxmlformats.org/officeDocument/2006/relationships/themeOverride" Target="../theme/themeOverride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ous-titre 5"/>
          <p:cNvSpPr>
            <a:spLocks noGrp="1"/>
          </p:cNvSpPr>
          <p:nvPr>
            <p:ph type="subTitle" idx="1"/>
          </p:nvPr>
        </p:nvSpPr>
        <p:spPr/>
        <p:txBody>
          <a:bodyPr/>
          <a:lstStyle/>
          <a:p>
            <a:r>
              <a:rPr lang="fr-FR" dirty="0" smtClean="0"/>
              <a:t>Concepts.</a:t>
            </a:r>
          </a:p>
          <a:p>
            <a:r>
              <a:rPr lang="fr-FR" dirty="0" smtClean="0"/>
              <a:t>Procédures</a:t>
            </a:r>
            <a:endParaRPr lang="fr-FR" dirty="0"/>
          </a:p>
        </p:txBody>
      </p:sp>
      <p:sp>
        <p:nvSpPr>
          <p:cNvPr id="4" name="Espace réservé du numéro de diapositive 3"/>
          <p:cNvSpPr>
            <a:spLocks noGrp="1"/>
          </p:cNvSpPr>
          <p:nvPr>
            <p:ph type="sldNum" sz="quarter" idx="4"/>
          </p:nvPr>
        </p:nvSpPr>
        <p:spPr/>
        <p:txBody>
          <a:bodyPr/>
          <a:lstStyle/>
          <a:p>
            <a:fld id="{8CF4B728-9506-4F75-9E9A-A810D1AD82BB}" type="slidenum">
              <a:rPr lang="fr-FR" smtClean="0"/>
              <a:pPr/>
              <a:t>1</a:t>
            </a:fld>
            <a:endParaRPr lang="fr-FR" dirty="0"/>
          </a:p>
        </p:txBody>
      </p:sp>
      <p:sp>
        <p:nvSpPr>
          <p:cNvPr id="5" name="Titre 4"/>
          <p:cNvSpPr>
            <a:spLocks noGrp="1"/>
          </p:cNvSpPr>
          <p:nvPr>
            <p:ph type="ctrTitle" sz="quarter"/>
          </p:nvPr>
        </p:nvSpPr>
        <p:spPr/>
        <p:txBody>
          <a:bodyPr/>
          <a:lstStyle/>
          <a:p>
            <a:r>
              <a:rPr lang="fr-FR" sz="3200" dirty="0" smtClean="0">
                <a:latin typeface="+mn-lt"/>
              </a:rPr>
              <a:t>EWS Excel Web Services</a:t>
            </a:r>
            <a:endParaRPr lang="fr-FR" sz="3200" dirty="0">
              <a:latin typeface="+mn-l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800" b="0" dirty="0" smtClean="0">
                <a:latin typeface="+mn-lt"/>
              </a:rPr>
              <a:t>Présentation des Excel Services</a:t>
            </a:r>
            <a:endParaRPr lang="fr-FR" sz="2800" b="0" dirty="0">
              <a:latin typeface="+mn-lt"/>
            </a:endParaRPr>
          </a:p>
        </p:txBody>
      </p:sp>
      <p:sp>
        <p:nvSpPr>
          <p:cNvPr id="3" name="Espace réservé du texte 2"/>
          <p:cNvSpPr>
            <a:spLocks noGrp="1"/>
          </p:cNvSpPr>
          <p:nvPr>
            <p:ph type="body" idx="1"/>
          </p:nvPr>
        </p:nvSpPr>
        <p:spPr>
          <a:xfrm>
            <a:off x="428596" y="1071546"/>
            <a:ext cx="8229600" cy="5072098"/>
          </a:xfrm>
        </p:spPr>
        <p:txBody>
          <a:bodyPr/>
          <a:lstStyle/>
          <a:p>
            <a:r>
              <a:rPr lang="fr-FR" sz="2400" dirty="0" smtClean="0"/>
              <a:t>Définition de base :</a:t>
            </a:r>
          </a:p>
          <a:p>
            <a:pPr>
              <a:buNone/>
            </a:pPr>
            <a:r>
              <a:rPr lang="fr-FR" sz="2000" dirty="0" smtClean="0"/>
              <a:t>Excel Services est un ensemble de services permettant d’afficher </a:t>
            </a:r>
            <a:r>
              <a:rPr lang="fr-FR" sz="2000" dirty="0" smtClean="0"/>
              <a:t>du contenu </a:t>
            </a:r>
            <a:r>
              <a:rPr lang="fr-FR" sz="2000" dirty="0" smtClean="0"/>
              <a:t>de classeur Excel dans un </a:t>
            </a:r>
            <a:r>
              <a:rPr lang="fr-FR" sz="2000" dirty="0" err="1" smtClean="0"/>
              <a:t>WebPart</a:t>
            </a:r>
            <a:r>
              <a:rPr lang="fr-FR" sz="2000" dirty="0" smtClean="0"/>
              <a:t>.</a:t>
            </a:r>
          </a:p>
          <a:p>
            <a:pPr lvl="0">
              <a:buClr>
                <a:srgbClr val="CC4757"/>
              </a:buClr>
            </a:pPr>
            <a:r>
              <a:rPr lang="fr-FR" sz="2400" dirty="0" smtClean="0">
                <a:solidFill>
                  <a:schemeClr val="tx1"/>
                </a:solidFill>
              </a:rPr>
              <a:t>Objectif </a:t>
            </a:r>
            <a:r>
              <a:rPr lang="fr-FR" sz="2400" dirty="0" smtClean="0">
                <a:solidFill>
                  <a:schemeClr val="tx1"/>
                </a:solidFill>
              </a:rPr>
              <a:t>du </a:t>
            </a:r>
            <a:r>
              <a:rPr lang="fr-FR" sz="2400" dirty="0" smtClean="0">
                <a:solidFill>
                  <a:schemeClr val="tx1"/>
                </a:solidFill>
              </a:rPr>
              <a:t>service </a:t>
            </a:r>
            <a:r>
              <a:rPr lang="fr-FR" sz="2400" dirty="0" smtClean="0">
                <a:solidFill>
                  <a:schemeClr val="tx1"/>
                </a:solidFill>
              </a:rPr>
              <a:t>:</a:t>
            </a:r>
            <a:endParaRPr lang="fr-FR" sz="2400" dirty="0">
              <a:solidFill>
                <a:schemeClr val="tx1"/>
              </a:solidFill>
            </a:endParaRPr>
          </a:p>
          <a:p>
            <a:pPr lvl="1">
              <a:buClr>
                <a:srgbClr val="CC4757"/>
              </a:buClr>
              <a:buNone/>
            </a:pPr>
            <a:r>
              <a:rPr lang="fr-FR" sz="2000" dirty="0" smtClean="0"/>
              <a:t>Excel Service permet </a:t>
            </a:r>
          </a:p>
          <a:p>
            <a:pPr lvl="1">
              <a:buClr>
                <a:srgbClr val="CC4757"/>
              </a:buClr>
            </a:pPr>
            <a:r>
              <a:rPr lang="fr-FR" sz="2000" dirty="0" smtClean="0"/>
              <a:t>	de fournir de l’information pertinente aux personnes pertinentes.</a:t>
            </a:r>
          </a:p>
          <a:p>
            <a:pPr lvl="1">
              <a:buClr>
                <a:srgbClr val="CC4757"/>
              </a:buClr>
            </a:pPr>
            <a:r>
              <a:rPr lang="fr-FR" sz="2000" dirty="0" smtClean="0"/>
              <a:t>	d’agréger l’information provenant de sources de données extérieure à MOSS</a:t>
            </a:r>
            <a:br>
              <a:rPr lang="fr-FR" sz="2000" dirty="0" smtClean="0"/>
            </a:br>
            <a:r>
              <a:rPr lang="fr-FR" sz="2000" dirty="0" smtClean="0"/>
              <a:t>d’afficher des tableau croisé dynamique, des graphiques</a:t>
            </a:r>
          </a:p>
          <a:p>
            <a:pPr lvl="1">
              <a:buClr>
                <a:srgbClr val="CC4757"/>
              </a:buClr>
            </a:pPr>
            <a:r>
              <a:rPr lang="fr-FR" sz="2000" dirty="0" smtClean="0"/>
              <a:t>	permet d’afficher des </a:t>
            </a:r>
            <a:r>
              <a:rPr lang="fr-FR" sz="2000" dirty="0" smtClean="0"/>
              <a:t>données </a:t>
            </a:r>
            <a:r>
              <a:rPr lang="fr-FR" sz="2000" dirty="0" smtClean="0"/>
              <a:t>pour les indicateurs ( </a:t>
            </a:r>
            <a:r>
              <a:rPr lang="fr-FR" sz="2000" dirty="0" err="1" smtClean="0"/>
              <a:t>keys</a:t>
            </a:r>
            <a:r>
              <a:rPr lang="fr-FR" sz="2000" dirty="0" smtClean="0"/>
              <a:t> performance )</a:t>
            </a:r>
          </a:p>
          <a:p>
            <a:pPr lvl="1">
              <a:buClr>
                <a:srgbClr val="CC4757"/>
              </a:buClr>
              <a:buNone/>
            </a:pPr>
            <a:endParaRPr lang="fr-FR" sz="2000" dirty="0" smtClean="0">
              <a:solidFill>
                <a:prstClr val="white"/>
              </a:solidFill>
            </a:endParaRPr>
          </a:p>
        </p:txBody>
      </p:sp>
      <p:sp>
        <p:nvSpPr>
          <p:cNvPr id="5" name="Espace réservé du numéro de diapositive 4"/>
          <p:cNvSpPr>
            <a:spLocks noGrp="1"/>
          </p:cNvSpPr>
          <p:nvPr>
            <p:ph type="sldNum" sz="quarter" idx="12"/>
          </p:nvPr>
        </p:nvSpPr>
        <p:spPr/>
        <p:txBody>
          <a:bodyPr/>
          <a:lstStyle/>
          <a:p>
            <a:fld id="{25A9F4B7-69CE-413F-9043-DE498967B12B}" type="slidenum">
              <a:rPr lang="fr-FR" smtClean="0"/>
              <a:pPr/>
              <a:t>2</a:t>
            </a:fld>
            <a:endParaRPr lang="fr-F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re 9"/>
          <p:cNvSpPr>
            <a:spLocks noGrp="1"/>
          </p:cNvSpPr>
          <p:nvPr>
            <p:ph type="title"/>
          </p:nvPr>
        </p:nvSpPr>
        <p:spPr/>
        <p:txBody>
          <a:bodyPr>
            <a:normAutofit/>
          </a:bodyPr>
          <a:lstStyle/>
          <a:p>
            <a:endParaRPr lang="fr-FR" sz="2800" b="0" dirty="0">
              <a:latin typeface="+mn-lt"/>
            </a:endParaRPr>
          </a:p>
        </p:txBody>
      </p:sp>
      <p:graphicFrame>
        <p:nvGraphicFramePr>
          <p:cNvPr id="13" name="Espace réservé du contenu 12"/>
          <p:cNvGraphicFramePr>
            <a:graphicFrameLocks noGrp="1"/>
          </p:cNvGraphicFramePr>
          <p:nvPr>
            <p:ph idx="1"/>
          </p:nvPr>
        </p:nvGraphicFramePr>
        <p:xfrm>
          <a:off x="142875" y="785813"/>
          <a:ext cx="8786813" cy="528637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Espace réservé du numéro de diapositive 4"/>
          <p:cNvSpPr>
            <a:spLocks noGrp="1"/>
          </p:cNvSpPr>
          <p:nvPr>
            <p:ph type="sldNum" sz="quarter" idx="15"/>
          </p:nvPr>
        </p:nvSpPr>
        <p:spPr/>
        <p:txBody>
          <a:bodyPr/>
          <a:lstStyle/>
          <a:p>
            <a:fld id="{25A9F4B7-69CE-413F-9043-DE498967B12B}" type="slidenum">
              <a:rPr lang="fr-FR" smtClean="0"/>
              <a:pPr/>
              <a:t>3</a:t>
            </a:fld>
            <a:endParaRPr lang="fr-FR" dirty="0"/>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endParaRPr lang="fr-FR" sz="2800" b="0" dirty="0">
              <a:latin typeface="+mn-lt"/>
            </a:endParaRPr>
          </a:p>
        </p:txBody>
      </p:sp>
      <p:sp>
        <p:nvSpPr>
          <p:cNvPr id="3" name="Espace réservé du contenu 2"/>
          <p:cNvSpPr>
            <a:spLocks noGrp="1"/>
          </p:cNvSpPr>
          <p:nvPr>
            <p:ph idx="1"/>
          </p:nvPr>
        </p:nvSpPr>
        <p:spPr/>
        <p:txBody>
          <a:bodyPr>
            <a:normAutofit/>
          </a:bodyPr>
          <a:lstStyle/>
          <a:p>
            <a:r>
              <a:rPr lang="fr-FR" sz="2000" dirty="0" smtClean="0"/>
              <a:t>Excel Services ne fonctionne que sur les fichiers issus de Excel 2007 !</a:t>
            </a:r>
          </a:p>
          <a:p>
            <a:r>
              <a:rPr lang="fr-FR" sz="2000" dirty="0" smtClean="0"/>
              <a:t>Excel  ne gère que les fichiers au format </a:t>
            </a:r>
            <a:r>
              <a:rPr lang="fr-FR" sz="2000" dirty="0" err="1" smtClean="0"/>
              <a:t>xlsx</a:t>
            </a:r>
            <a:r>
              <a:rPr lang="fr-FR" sz="2000" dirty="0" smtClean="0"/>
              <a:t> et </a:t>
            </a:r>
            <a:r>
              <a:rPr lang="fr-FR" sz="2000" dirty="0" err="1" smtClean="0"/>
              <a:t>xlsb</a:t>
            </a:r>
            <a:r>
              <a:rPr lang="fr-FR" sz="2000" dirty="0" smtClean="0"/>
              <a:t> </a:t>
            </a:r>
          </a:p>
          <a:p>
            <a:r>
              <a:rPr lang="fr-FR" sz="2000" dirty="0" smtClean="0"/>
              <a:t>Attention les fichiers produits par une version béta d’Office 2007 ne sont pas compatibles.</a:t>
            </a:r>
          </a:p>
          <a:p>
            <a:r>
              <a:rPr lang="fr-FR" sz="2000" dirty="0" smtClean="0"/>
              <a:t>Il faut convertir un fichier Excel 2003 en Excel 2007 avec l’extension XLSX pour l’utiliser dans les </a:t>
            </a:r>
            <a:r>
              <a:rPr lang="fr-FR" sz="2000" dirty="0" smtClean="0"/>
              <a:t>Excel Services </a:t>
            </a:r>
            <a:endParaRPr lang="fr-FR" sz="2000" dirty="0" smtClean="0"/>
          </a:p>
          <a:p>
            <a:endParaRPr lang="fr-FR" sz="2000" dirty="0" smtClean="0"/>
          </a:p>
          <a:p>
            <a:r>
              <a:rPr lang="fr-FR" sz="2000" dirty="0" smtClean="0"/>
              <a:t>les </a:t>
            </a:r>
            <a:r>
              <a:rPr lang="fr-FR" sz="2000" dirty="0" smtClean="0"/>
              <a:t>fichiers contenant des Macro ne sont pas supportés.</a:t>
            </a:r>
          </a:p>
          <a:p>
            <a:pPr>
              <a:buNone/>
            </a:pPr>
            <a:endParaRPr lang="fr-FR" sz="2000" dirty="0" smtClean="0"/>
          </a:p>
          <a:p>
            <a:pPr>
              <a:buNone/>
            </a:pPr>
            <a:r>
              <a:rPr lang="fr-FR" sz="2000" dirty="0" smtClean="0"/>
              <a:t>Attention les fichiers utilisant la fonctionnalité  qui permet à plusieurs utilisateurs d’éditer en même temps un classeur n’est pas supporté dans les Excel Services.</a:t>
            </a:r>
          </a:p>
          <a:p>
            <a:pPr>
              <a:buNone/>
            </a:pPr>
            <a:endParaRPr lang="fr-FR" sz="2000" dirty="0" smtClean="0"/>
          </a:p>
        </p:txBody>
      </p:sp>
      <p:sp>
        <p:nvSpPr>
          <p:cNvPr id="5" name="Espace réservé du numéro de diapositive 4"/>
          <p:cNvSpPr>
            <a:spLocks noGrp="1"/>
          </p:cNvSpPr>
          <p:nvPr>
            <p:ph type="sldNum" sz="quarter" idx="15"/>
          </p:nvPr>
        </p:nvSpPr>
        <p:spPr/>
        <p:txBody>
          <a:bodyPr/>
          <a:lstStyle/>
          <a:p>
            <a:fld id="{25A9F4B7-69CE-413F-9043-DE498967B12B}" type="slidenum">
              <a:rPr lang="fr-FR" smtClean="0"/>
              <a:pPr/>
              <a:t>4</a:t>
            </a:fld>
            <a:endParaRPr lang="fr-FR"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3" name="Espace réservé du contenu 2"/>
          <p:cNvSpPr>
            <a:spLocks noGrp="1"/>
          </p:cNvSpPr>
          <p:nvPr>
            <p:ph idx="1"/>
          </p:nvPr>
        </p:nvSpPr>
        <p:spPr/>
        <p:txBody>
          <a:bodyPr/>
          <a:lstStyle/>
          <a:p>
            <a:r>
              <a:rPr lang="fr-FR" dirty="0" smtClean="0"/>
              <a:t>Excel Web Access </a:t>
            </a:r>
          </a:p>
          <a:p>
            <a:r>
              <a:rPr lang="fr-FR" dirty="0" err="1" smtClean="0"/>
              <a:t>Feature</a:t>
            </a:r>
            <a:r>
              <a:rPr lang="fr-FR" dirty="0" smtClean="0"/>
              <a:t> permettant le rendu en HTML du classeur</a:t>
            </a:r>
          </a:p>
          <a:p>
            <a:r>
              <a:rPr lang="fr-FR" dirty="0" smtClean="0"/>
              <a:t>Permet de charger le classeur pour l’afficher</a:t>
            </a:r>
          </a:p>
          <a:p>
            <a:pPr>
              <a:buNone/>
            </a:pPr>
            <a:r>
              <a:rPr lang="fr-FR" dirty="0" smtClean="0"/>
              <a:t> de la même façon qu’Excel</a:t>
            </a:r>
          </a:p>
          <a:p>
            <a:pPr>
              <a:buNone/>
            </a:pPr>
            <a:r>
              <a:rPr lang="fr-FR" dirty="0" smtClean="0"/>
              <a:t>Aucune installation client n’est demandé</a:t>
            </a:r>
            <a:endParaRPr lang="fr-FR" dirty="0"/>
          </a:p>
        </p:txBody>
      </p:sp>
      <p:sp>
        <p:nvSpPr>
          <p:cNvPr id="5" name="Espace réservé du numéro de diapositive 4"/>
          <p:cNvSpPr>
            <a:spLocks noGrp="1"/>
          </p:cNvSpPr>
          <p:nvPr>
            <p:ph type="sldNum" sz="quarter" idx="15"/>
          </p:nvPr>
        </p:nvSpPr>
        <p:spPr/>
        <p:txBody>
          <a:bodyPr/>
          <a:lstStyle/>
          <a:p>
            <a:fld id="{25A9F4B7-69CE-413F-9043-DE498967B12B}" type="slidenum">
              <a:rPr lang="fr-FR" smtClean="0"/>
              <a:pPr/>
              <a:t>5</a:t>
            </a:fld>
            <a:endParaRPr lang="fr-FR"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Configuration des Excel Services</a:t>
            </a:r>
            <a:endParaRPr lang="fr-FR" dirty="0"/>
          </a:p>
        </p:txBody>
      </p:sp>
      <p:sp>
        <p:nvSpPr>
          <p:cNvPr id="3" name="Espace réservé du contenu 2"/>
          <p:cNvSpPr>
            <a:spLocks noGrp="1"/>
          </p:cNvSpPr>
          <p:nvPr>
            <p:ph idx="1"/>
          </p:nvPr>
        </p:nvSpPr>
        <p:spPr/>
        <p:txBody>
          <a:bodyPr/>
          <a:lstStyle/>
          <a:p>
            <a:r>
              <a:rPr lang="fr-FR" dirty="0" smtClean="0"/>
              <a:t>1 Activation</a:t>
            </a:r>
            <a:r>
              <a:rPr lang="fr-FR" baseline="0" dirty="0" smtClean="0"/>
              <a:t> des Excel Services</a:t>
            </a:r>
          </a:p>
          <a:p>
            <a:r>
              <a:rPr lang="fr-FR" sz="2000" dirty="0" smtClean="0"/>
              <a:t>Excel Services fait partie intégrante de MOSS 2007 mais le services n’est pas activé dans la configuration Out of Box.</a:t>
            </a:r>
          </a:p>
          <a:p>
            <a:r>
              <a:rPr lang="fr-FR" sz="2000" dirty="0" smtClean="0"/>
              <a:t>BP Activer le services sur un serveur dédié disponible à partir de tous les WFE.</a:t>
            </a:r>
          </a:p>
          <a:p>
            <a:r>
              <a:rPr lang="fr-FR" sz="2000" dirty="0" smtClean="0"/>
              <a:t>Activation de ECS </a:t>
            </a:r>
          </a:p>
          <a:p>
            <a:r>
              <a:rPr lang="fr-FR" sz="2000" dirty="0" smtClean="0"/>
              <a:t>SharePoint Administration centrale </a:t>
            </a:r>
            <a:r>
              <a:rPr lang="fr-FR" sz="2000" dirty="0" smtClean="0">
                <a:sym typeface="Wingdings" pitchFamily="2" charset="2"/>
              </a:rPr>
              <a:t> Opération  Service on Serveur..</a:t>
            </a:r>
            <a:endParaRPr lang="fr-FR" sz="2000" dirty="0" smtClean="0"/>
          </a:p>
        </p:txBody>
      </p:sp>
      <p:sp>
        <p:nvSpPr>
          <p:cNvPr id="5" name="Espace réservé du numéro de diapositive 4"/>
          <p:cNvSpPr>
            <a:spLocks noGrp="1"/>
          </p:cNvSpPr>
          <p:nvPr>
            <p:ph type="sldNum" sz="quarter" idx="15"/>
          </p:nvPr>
        </p:nvSpPr>
        <p:spPr/>
        <p:txBody>
          <a:bodyPr/>
          <a:lstStyle/>
          <a:p>
            <a:fld id="{25A9F4B7-69CE-413F-9043-DE498967B12B}" type="slidenum">
              <a:rPr lang="fr-FR" smtClean="0"/>
              <a:pPr/>
              <a:t>6</a:t>
            </a:fld>
            <a:endParaRPr lang="fr-FR"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3" name="Espace réservé du contenu 2"/>
          <p:cNvSpPr>
            <a:spLocks noGrp="1"/>
          </p:cNvSpPr>
          <p:nvPr>
            <p:ph idx="1"/>
          </p:nvPr>
        </p:nvSpPr>
        <p:spPr/>
        <p:txBody>
          <a:bodyPr/>
          <a:lstStyle/>
          <a:p>
            <a:r>
              <a:rPr lang="fr-FR" dirty="0" smtClean="0"/>
              <a:t>Créer des emplacements autorisées</a:t>
            </a:r>
          </a:p>
          <a:p>
            <a:r>
              <a:rPr lang="fr-FR" dirty="0" smtClean="0"/>
              <a:t>Excel ne charge que les classeurs présent dans des emplacements déclarés autorisés par l’administrateur. Il faut ajouter les emplacements dans </a:t>
            </a:r>
            <a:r>
              <a:rPr lang="fr-FR" dirty="0" err="1" smtClean="0"/>
              <a:t>Trusted</a:t>
            </a:r>
            <a:r>
              <a:rPr lang="fr-FR" dirty="0" smtClean="0"/>
              <a:t> Files Location</a:t>
            </a:r>
          </a:p>
          <a:p>
            <a:r>
              <a:rPr lang="fr-FR" dirty="0" smtClean="0"/>
              <a:t>Les emplacements autorisés sont </a:t>
            </a:r>
          </a:p>
          <a:p>
            <a:pPr lvl="1"/>
            <a:r>
              <a:rPr lang="fr-FR" dirty="0" smtClean="0"/>
              <a:t>url</a:t>
            </a:r>
          </a:p>
          <a:p>
            <a:pPr lvl="1"/>
            <a:r>
              <a:rPr lang="fr-FR" dirty="0" smtClean="0"/>
              <a:t>Site </a:t>
            </a:r>
            <a:r>
              <a:rPr lang="fr-FR" dirty="0" err="1" smtClean="0"/>
              <a:t>sharepoint</a:t>
            </a:r>
            <a:endParaRPr lang="fr-FR" dirty="0" smtClean="0"/>
          </a:p>
          <a:p>
            <a:pPr lvl="1"/>
            <a:r>
              <a:rPr lang="fr-FR" dirty="0" smtClean="0"/>
              <a:t>Dossiers partagés ( on peut alors utiliser ECS avec des classeurs existant )</a:t>
            </a:r>
          </a:p>
          <a:p>
            <a:pPr lvl="1"/>
            <a:endParaRPr lang="fr-FR" dirty="0" smtClean="0"/>
          </a:p>
          <a:p>
            <a:endParaRPr lang="fr-FR" dirty="0"/>
          </a:p>
        </p:txBody>
      </p:sp>
      <p:sp>
        <p:nvSpPr>
          <p:cNvPr id="5" name="Espace réservé du numéro de diapositive 4"/>
          <p:cNvSpPr>
            <a:spLocks noGrp="1"/>
          </p:cNvSpPr>
          <p:nvPr>
            <p:ph type="sldNum" sz="quarter" idx="15"/>
          </p:nvPr>
        </p:nvSpPr>
        <p:spPr/>
        <p:txBody>
          <a:bodyPr/>
          <a:lstStyle/>
          <a:p>
            <a:fld id="{25A9F4B7-69CE-413F-9043-DE498967B12B}" type="slidenum">
              <a:rPr lang="fr-FR" smtClean="0"/>
              <a:pPr/>
              <a:t>7</a:t>
            </a:fld>
            <a:endParaRPr lang="fr-FR"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r>
              <a:rPr lang="fr-FR" dirty="0" smtClean="0"/>
              <a:t>Fichier ODC</a:t>
            </a:r>
          </a:p>
          <a:p>
            <a:r>
              <a:rPr lang="fr-FR" dirty="0" smtClean="0"/>
              <a:t>Les fichiers ODC Office Data </a:t>
            </a:r>
            <a:r>
              <a:rPr lang="fr-FR" dirty="0" err="1" smtClean="0"/>
              <a:t>Connection</a:t>
            </a:r>
            <a:r>
              <a:rPr lang="fr-FR" dirty="0" smtClean="0"/>
              <a:t> sont issues de la suite Office XP et permettent à Excel de travailler avec des sources de données externes.</a:t>
            </a:r>
          </a:p>
          <a:p>
            <a:r>
              <a:rPr lang="fr-FR" dirty="0" smtClean="0"/>
              <a:t>Initialement on stockait les fichiers </a:t>
            </a:r>
            <a:r>
              <a:rPr lang="fr-FR" dirty="0" err="1" smtClean="0"/>
              <a:t>odc</a:t>
            </a:r>
            <a:r>
              <a:rPr lang="fr-FR" dirty="0" smtClean="0"/>
              <a:t> dans </a:t>
            </a:r>
          </a:p>
          <a:p>
            <a:pPr>
              <a:buNone/>
            </a:pPr>
            <a:r>
              <a:rPr lang="fr-FR" dirty="0" smtClean="0"/>
              <a:t>	</a:t>
            </a:r>
            <a:r>
              <a:rPr lang="fr-FR" dirty="0" err="1" smtClean="0"/>
              <a:t>my</a:t>
            </a:r>
            <a:r>
              <a:rPr lang="fr-FR" dirty="0" smtClean="0"/>
              <a:t> document\</a:t>
            </a:r>
            <a:r>
              <a:rPr lang="fr-FR" dirty="0" err="1" smtClean="0"/>
              <a:t>my</a:t>
            </a:r>
            <a:r>
              <a:rPr lang="fr-FR" dirty="0" smtClean="0"/>
              <a:t> </a:t>
            </a:r>
            <a:r>
              <a:rPr lang="fr-FR" dirty="0" err="1" smtClean="0"/>
              <a:t>database</a:t>
            </a:r>
            <a:endParaRPr lang="fr-FR" dirty="0" smtClean="0"/>
          </a:p>
          <a:p>
            <a:pPr>
              <a:buNone/>
            </a:pPr>
            <a:endParaRPr lang="fr-FR" dirty="0"/>
          </a:p>
        </p:txBody>
      </p:sp>
      <p:sp>
        <p:nvSpPr>
          <p:cNvPr id="5" name="Espace réservé du numéro de diapositive 4"/>
          <p:cNvSpPr>
            <a:spLocks noGrp="1"/>
          </p:cNvSpPr>
          <p:nvPr>
            <p:ph type="sldNum" sz="quarter" idx="15"/>
          </p:nvPr>
        </p:nvSpPr>
        <p:spPr/>
        <p:txBody>
          <a:bodyPr/>
          <a:lstStyle/>
          <a:p>
            <a:fld id="{25A9F4B7-69CE-413F-9043-DE498967B12B}" type="slidenum">
              <a:rPr lang="fr-FR" smtClean="0"/>
              <a:pPr/>
              <a:t>8</a:t>
            </a:fld>
            <a:endParaRPr lang="fr-FR"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Extension des Services Excel</a:t>
            </a:r>
            <a:endParaRPr lang="fr-FR" dirty="0"/>
          </a:p>
        </p:txBody>
      </p:sp>
      <p:sp>
        <p:nvSpPr>
          <p:cNvPr id="3" name="Espace réservé du contenu 2"/>
          <p:cNvSpPr>
            <a:spLocks noGrp="1"/>
          </p:cNvSpPr>
          <p:nvPr>
            <p:ph idx="1"/>
          </p:nvPr>
        </p:nvSpPr>
        <p:spPr/>
        <p:txBody>
          <a:bodyPr/>
          <a:lstStyle/>
          <a:p>
            <a:endParaRPr lang="fr-FR"/>
          </a:p>
        </p:txBody>
      </p:sp>
      <p:sp>
        <p:nvSpPr>
          <p:cNvPr id="5" name="Espace réservé du numéro de diapositive 4"/>
          <p:cNvSpPr>
            <a:spLocks noGrp="1"/>
          </p:cNvSpPr>
          <p:nvPr>
            <p:ph type="sldNum" sz="quarter" idx="15"/>
          </p:nvPr>
        </p:nvSpPr>
        <p:spPr/>
        <p:txBody>
          <a:bodyPr/>
          <a:lstStyle/>
          <a:p>
            <a:fld id="{25A9F4B7-69CE-413F-9043-DE498967B12B}" type="slidenum">
              <a:rPr lang="fr-FR" smtClean="0"/>
              <a:pPr/>
              <a:t>9</a:t>
            </a:fld>
            <a:endParaRPr lang="fr-FR"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8215338" cy="571480"/>
          </a:xfrm>
        </p:spPr>
        <p:txBody>
          <a:bodyPr/>
          <a:lstStyle/>
          <a:p>
            <a:endParaRPr lang="fr-FR"/>
          </a:p>
        </p:txBody>
      </p:sp>
      <p:sp>
        <p:nvSpPr>
          <p:cNvPr id="3" name="Espace réservé du contenu 2"/>
          <p:cNvSpPr>
            <a:spLocks noGrp="1"/>
          </p:cNvSpPr>
          <p:nvPr>
            <p:ph idx="1"/>
          </p:nvPr>
        </p:nvSpPr>
        <p:spPr/>
        <p:txBody>
          <a:bodyPr/>
          <a:lstStyle/>
          <a:p>
            <a:endParaRPr lang="fr-FR" dirty="0" smtClean="0"/>
          </a:p>
          <a:p>
            <a:r>
              <a:rPr lang="fr-FR" dirty="0" smtClean="0"/>
              <a:t>Excel permet de masquer le code d’un classeur et la logique qui est sous jacente.</a:t>
            </a:r>
          </a:p>
          <a:p>
            <a:r>
              <a:rPr lang="fr-FR" dirty="0" smtClean="0"/>
              <a:t>Il permet de conserver l’information sensible de l’entreprise contenu dans le classeur ainsi que la création intellectuelle qui est dans le classeur.</a:t>
            </a:r>
          </a:p>
          <a:p>
            <a:r>
              <a:rPr lang="fr-FR" dirty="0" smtClean="0"/>
              <a:t>L’utilisateur ne va accéder qu’aux données et ne peut exporter qu’une vue des données sans les formules de calculs sous jacentes.</a:t>
            </a:r>
            <a:endParaRPr lang="fr-FR" dirty="0"/>
          </a:p>
        </p:txBody>
      </p:sp>
      <p:sp>
        <p:nvSpPr>
          <p:cNvPr id="5" name="Espace réservé du numéro de diapositive 4"/>
          <p:cNvSpPr>
            <a:spLocks noGrp="1"/>
          </p:cNvSpPr>
          <p:nvPr>
            <p:ph type="sldNum" sz="quarter" idx="15"/>
          </p:nvPr>
        </p:nvSpPr>
        <p:spPr/>
        <p:txBody>
          <a:bodyPr/>
          <a:lstStyle/>
          <a:p>
            <a:fld id="{25A9F4B7-69CE-413F-9043-DE498967B12B}" type="slidenum">
              <a:rPr lang="fr-FR" smtClean="0"/>
              <a:pPr/>
              <a:t>10</a:t>
            </a:fld>
            <a:endParaRPr lang="fr-FR"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ecosia.SC.v.0.01.2003">
  <a:themeElements>
    <a:clrScheme name="Personnalisé 2">
      <a:dk1>
        <a:sysClr val="windowText" lastClr="000000"/>
      </a:dk1>
      <a:lt1>
        <a:sysClr val="window" lastClr="FFFFFF"/>
      </a:lt1>
      <a:dk2>
        <a:srgbClr val="1F497D"/>
      </a:dk2>
      <a:lt2>
        <a:srgbClr val="8DB3E2"/>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cosia.SC.v.0.01.2003">
      <a:majorFont>
        <a:latin typeface="Arial Black"/>
        <a:ea typeface=""/>
        <a:cs typeface=""/>
      </a:majorFont>
      <a:minorFont>
        <a:latin typeface="Arial"/>
        <a:ea typeface=""/>
        <a:cs typeface=""/>
      </a:minorFont>
    </a:fontScheme>
    <a:fmtScheme name="Bureau ">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spDef>
      <a:spPr bwMode="auto">
        <a:xfrm>
          <a:off x="0" y="0"/>
          <a:ext cx="1" cy="1"/>
        </a:xfrm>
        <a:custGeom>
          <a:avLst/>
          <a:gdLst/>
          <a:ahLst/>
          <a:cxnLst/>
          <a:rect l="0" t="0" r="0" b="0"/>
          <a:pathLst/>
        </a:custGeom>
        <a:noFill/>
        <a:ln w="12700" cap="flat" cmpd="sng" algn="ctr">
          <a:solidFill>
            <a:srgbClr val="000000"/>
          </a:solidFill>
          <a:prstDash val="solid"/>
          <a:round/>
          <a:headEnd type="none" w="med" len="med"/>
          <a:tailEnd type="triangle" w="med" len="med"/>
        </a:ln>
        <a:effectLst/>
      </a:spPr>
      <a:bodyPr vert="horz" wrap="none" lIns="90000" tIns="46800" rIns="90000" bIns="46800" anchor="ctr" anchorCtr="1" compatLnSpc="1">
        <a:spAutoFit/>
      </a:bodyPr>
      <a:lstStyle>
        <a:defPPr marL="0" marR="0" indent="0" algn="r" defTabSz="914400" rtl="0" eaLnBrk="1" fontAlgn="base" latinLnBrk="0" hangingPunct="1">
          <a:lnSpc>
            <a:spcPct val="100000"/>
          </a:lnSpc>
          <a:spcBef>
            <a:spcPct val="50000"/>
          </a:spcBef>
          <a:spcAft>
            <a:spcPct val="0"/>
          </a:spcAft>
          <a:buNone/>
          <a:tabLst/>
          <a:defRPr kumimoji="0" lang="en-US" sz="1600" b="1" i="0" u="none" strike="noStrike" baseline="0">
            <a:solidFill>
              <a:schemeClr val="bg1">
                <a:alpha val="100000"/>
              </a:schemeClr>
            </a:solidFill>
            <a:effectLst/>
            <a:latin typeface="Arial"/>
          </a:defRPr>
        </a:defPPr>
      </a:lstStyle>
    </a:spDef>
    <a:lnDef>
      <a:spPr bwMode="auto">
        <a:xfrm>
          <a:off x="0" y="0"/>
          <a:ext cx="1" cy="1"/>
        </a:xfrm>
        <a:custGeom>
          <a:avLst/>
          <a:gdLst/>
          <a:ahLst/>
          <a:cxnLst/>
          <a:rect l="0" t="0" r="0" b="0"/>
          <a:pathLst/>
        </a:custGeom>
        <a:noFill/>
        <a:ln w="12700" cap="flat" cmpd="sng" algn="ctr">
          <a:solidFill>
            <a:srgbClr val="000000"/>
          </a:solidFill>
          <a:prstDash val="solid"/>
          <a:round/>
          <a:headEnd type="none" w="med" len="med"/>
          <a:tailEnd type="triangle" w="med" len="med"/>
        </a:ln>
        <a:effectLst/>
      </a:spPr>
      <a:bodyPr vert="horz" wrap="none" lIns="90000" tIns="46800" rIns="90000" bIns="46800" anchor="ctr" anchorCtr="1" compatLnSpc="1">
        <a:spAutoFit/>
      </a:bodyPr>
      <a:lstStyle>
        <a:defPPr marL="0" marR="0" indent="0" algn="r" defTabSz="914400" rtl="0" eaLnBrk="1" fontAlgn="base" latinLnBrk="0" hangingPunct="1">
          <a:lnSpc>
            <a:spcPct val="100000"/>
          </a:lnSpc>
          <a:spcBef>
            <a:spcPct val="50000"/>
          </a:spcBef>
          <a:spcAft>
            <a:spcPct val="0"/>
          </a:spcAft>
          <a:buNone/>
          <a:tabLst/>
          <a:defRPr kumimoji="0" lang="en-US" sz="1600" b="1" i="0" u="none" strike="noStrike" baseline="0">
            <a:solidFill>
              <a:schemeClr val="bg1">
                <a:alpha val="100000"/>
              </a:schemeClr>
            </a:solidFill>
            <a:effectLst/>
            <a:latin typeface="Arial"/>
          </a:defRPr>
        </a:defPPr>
      </a:lstStyle>
    </a:lnDef>
  </a:objectDefaults>
  <a:extraClrSchemeLst>
    <a:extraClrScheme>
      <a:clrScheme name="ecosia.SC.v.0.01.2003 1">
        <a:dk1>
          <a:srgbClr val="000066"/>
        </a:dk1>
        <a:lt1>
          <a:srgbClr val="FFFFEB"/>
        </a:lt1>
        <a:dk2>
          <a:srgbClr val="336699"/>
        </a:dk2>
        <a:lt2>
          <a:srgbClr val="FFFFEB"/>
        </a:lt2>
        <a:accent1>
          <a:srgbClr val="666699"/>
        </a:accent1>
        <a:accent2>
          <a:srgbClr val="99CCFF"/>
        </a:accent2>
        <a:accent3>
          <a:srgbClr val="ADB8CA"/>
        </a:accent3>
        <a:accent4>
          <a:srgbClr val="DADAC9"/>
        </a:accent4>
        <a:accent5>
          <a:srgbClr val="B8B8CA"/>
        </a:accent5>
        <a:accent6>
          <a:srgbClr val="8AB9E7"/>
        </a:accent6>
        <a:hlink>
          <a:srgbClr val="CCCCFF"/>
        </a:hlink>
        <a:folHlink>
          <a:srgbClr val="C68DFF"/>
        </a:folHlink>
      </a:clrScheme>
      <a:clrMap bg1="dk2" tx1="lt1" bg2="dk1" tx2="lt2" accent1="accent1" accent2="accent2" accent3="accent3" accent4="accent4" accent5="accent5" accent6="accent6" hlink="hlink" folHlink="folHlink"/>
    </a:extraClrScheme>
    <a:extraClrScheme>
      <a:clrScheme name="ecosia.SC.v.0.01.2003 2">
        <a:dk1>
          <a:srgbClr val="003366"/>
        </a:dk1>
        <a:lt1>
          <a:srgbClr val="FFFFFF"/>
        </a:lt1>
        <a:dk2>
          <a:srgbClr val="006666"/>
        </a:dk2>
        <a:lt2>
          <a:srgbClr val="003366"/>
        </a:lt2>
        <a:accent1>
          <a:srgbClr val="99CC99"/>
        </a:accent1>
        <a:accent2>
          <a:srgbClr val="33CCCC"/>
        </a:accent2>
        <a:accent3>
          <a:srgbClr val="FFFFFF"/>
        </a:accent3>
        <a:accent4>
          <a:srgbClr val="002A56"/>
        </a:accent4>
        <a:accent5>
          <a:srgbClr val="CAE2CA"/>
        </a:accent5>
        <a:accent6>
          <a:srgbClr val="2DB9B9"/>
        </a:accent6>
        <a:hlink>
          <a:srgbClr val="666699"/>
        </a:hlink>
        <a:folHlink>
          <a:srgbClr val="CC99FF"/>
        </a:folHlink>
      </a:clrScheme>
      <a:clrMap bg1="lt1" tx1="dk1" bg2="lt2" tx2="dk2" accent1="accent1" accent2="accent2" accent3="accent3" accent4="accent4" accent5="accent5" accent6="accent6" hlink="hlink" folHlink="folHlink"/>
    </a:extraClrScheme>
    <a:extraClrScheme>
      <a:clrScheme name="ecosia.SC.v.0.01.2003 3">
        <a:dk1>
          <a:srgbClr val="000000"/>
        </a:dk1>
        <a:lt1>
          <a:srgbClr val="FFFFFF"/>
        </a:lt1>
        <a:dk2>
          <a:srgbClr val="000000"/>
        </a:dk2>
        <a:lt2>
          <a:srgbClr val="5F5F5F"/>
        </a:lt2>
        <a:accent1>
          <a:srgbClr val="C0C0C0"/>
        </a:accent1>
        <a:accent2>
          <a:srgbClr val="808080"/>
        </a:accent2>
        <a:accent3>
          <a:srgbClr val="FFFFFF"/>
        </a:accent3>
        <a:accent4>
          <a:srgbClr val="000000"/>
        </a:accent4>
        <a:accent5>
          <a:srgbClr val="DCDCDC"/>
        </a:accent5>
        <a:accent6>
          <a:srgbClr val="737373"/>
        </a:accent6>
        <a:hlink>
          <a:srgbClr val="5F5F5F"/>
        </a:hlink>
        <a:folHlink>
          <a:srgbClr val="969696"/>
        </a:folHlink>
      </a:clrScheme>
      <a:clrMap bg1="lt1" tx1="dk1" bg2="lt2" tx2="dk2" accent1="accent1" accent2="accent2" accent3="accent3" accent4="accent4" accent5="accent5" accent6="accent6" hlink="hlink" folHlink="folHlink"/>
    </a:extraClrScheme>
    <a:extraClrScheme>
      <a:clrScheme name="ecosia.SC.v.0.01.2003 4">
        <a:dk1>
          <a:srgbClr val="000000"/>
        </a:dk1>
        <a:lt1>
          <a:srgbClr val="FFFFFF"/>
        </a:lt1>
        <a:dk2>
          <a:srgbClr val="9900CC"/>
        </a:dk2>
        <a:lt2>
          <a:srgbClr val="0033CC"/>
        </a:lt2>
        <a:accent1>
          <a:srgbClr val="FFCC66"/>
        </a:accent1>
        <a:accent2>
          <a:srgbClr val="33CC33"/>
        </a:accent2>
        <a:accent3>
          <a:srgbClr val="FFFFFF"/>
        </a:accent3>
        <a:accent4>
          <a:srgbClr val="000000"/>
        </a:accent4>
        <a:accent5>
          <a:srgbClr val="FFE2B8"/>
        </a:accent5>
        <a:accent6>
          <a:srgbClr val="2DB92D"/>
        </a:accent6>
        <a:hlink>
          <a:srgbClr val="9900CC"/>
        </a:hlink>
        <a:folHlink>
          <a:srgbClr val="9900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ureau ">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ureau ">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Override1.xml><?xml version="1.0" encoding="utf-8"?>
<a:themeOverride xmlns:a="http://schemas.openxmlformats.org/drawingml/2006/main">
  <a:clrScheme name="Personnalisé 2">
    <a:dk1>
      <a:sysClr val="windowText" lastClr="000000"/>
    </a:dk1>
    <a:lt1>
      <a:sysClr val="window" lastClr="FFFFFF"/>
    </a:lt1>
    <a:dk2>
      <a:srgbClr val="1F497D"/>
    </a:dk2>
    <a:lt2>
      <a:srgbClr val="8DB3E2"/>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F682B7A1AEB5A47B18A6F0AAF5887A7" ma:contentTypeVersion="0" ma:contentTypeDescription="Crée un document." ma:contentTypeScope="" ma:versionID="85d6159bf644aaa09b6f8fa3f27872c9">
  <xsd:schema xmlns:xsd="http://www.w3.org/2001/XMLSchema" xmlns:xs="http://www.w3.org/2001/XMLSchema" xmlns:p="http://schemas.microsoft.com/office/2006/metadata/properties" targetNamespace="http://schemas.microsoft.com/office/2006/metadata/properties" ma:root="true" ma:fieldsID="efe331b061e72866024fe28ebad680d1">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F4EEE5C-A0E9-4AE4-85CF-501E177FDF9F}"/>
</file>

<file path=customXml/itemProps2.xml><?xml version="1.0" encoding="utf-8"?>
<ds:datastoreItem xmlns:ds="http://schemas.openxmlformats.org/officeDocument/2006/customXml" ds:itemID="{95431739-250A-4009-8E32-ABBD9F441827}"/>
</file>

<file path=customXml/itemProps3.xml><?xml version="1.0" encoding="utf-8"?>
<ds:datastoreItem xmlns:ds="http://schemas.openxmlformats.org/officeDocument/2006/customXml" ds:itemID="{8659FCA5-EDE1-4D5D-8C02-B981DCE2BB8E}"/>
</file>

<file path=docProps/app.xml><?xml version="1.0" encoding="utf-8"?>
<Properties xmlns="http://schemas.openxmlformats.org/officeDocument/2006/extended-properties" xmlns:vt="http://schemas.openxmlformats.org/officeDocument/2006/docPropsVTypes">
  <Template/>
  <TotalTime>17329</TotalTime>
  <Words>741</Words>
  <Application>Microsoft PowerPoint</Application>
  <PresentationFormat>Affichage à l'écran (4:3)</PresentationFormat>
  <Paragraphs>88</Paragraphs>
  <Slides>10</Slides>
  <Notes>6</Notes>
  <HiddenSlides>0</HiddenSlides>
  <MMClips>0</MMClips>
  <ScaleCrop>false</ScaleCrop>
  <HeadingPairs>
    <vt:vector size="4" baseType="variant">
      <vt:variant>
        <vt:lpstr>Thème</vt:lpstr>
      </vt:variant>
      <vt:variant>
        <vt:i4>1</vt:i4>
      </vt:variant>
      <vt:variant>
        <vt:lpstr>Titres des diapositives</vt:lpstr>
      </vt:variant>
      <vt:variant>
        <vt:i4>10</vt:i4>
      </vt:variant>
    </vt:vector>
  </HeadingPairs>
  <TitlesOfParts>
    <vt:vector size="11" baseType="lpstr">
      <vt:lpstr>ecosia.SC.v.0.01.2003</vt:lpstr>
      <vt:lpstr>EWS Excel Web Services</vt:lpstr>
      <vt:lpstr>Présentation des Excel Services</vt:lpstr>
      <vt:lpstr>Diapositive 3</vt:lpstr>
      <vt:lpstr>Diapositive 4</vt:lpstr>
      <vt:lpstr>Diapositive 5</vt:lpstr>
      <vt:lpstr>Configuration des Excel Services</vt:lpstr>
      <vt:lpstr>Diapositive 7</vt:lpstr>
      <vt:lpstr>Diapositive 8</vt:lpstr>
      <vt:lpstr>Extension des Services Excel</vt:lpstr>
      <vt:lpstr>Diapositive 10</vt:lpstr>
    </vt:vector>
  </TitlesOfParts>
  <Company>ECOSIA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Collection de sites</dc:title>
  <dc:subject>MOSS</dc:subject>
  <dc:creator>Partouche David</dc:creator>
  <cp:lastModifiedBy>D2I</cp:lastModifiedBy>
  <cp:revision>185</cp:revision>
  <cp:lastPrinted>1601-01-01T00:00:00Z</cp:lastPrinted>
  <dcterms:created xsi:type="dcterms:W3CDTF">2003-11-25T08:39:33Z</dcterms:created>
  <dcterms:modified xsi:type="dcterms:W3CDTF">2008-10-24T13:32:38Z</dcterms:modified>
  <cp:category>Support de cours</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0x010100FF682B7A1AEB5A47B18A6F0AAF5887A7</vt:lpwstr>
  </property>
</Properties>
</file>